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59" r:id="rId4"/>
    <p:sldId id="260" r:id="rId5"/>
    <p:sldId id="262" r:id="rId6"/>
    <p:sldId id="265" r:id="rId7"/>
    <p:sldId id="272" r:id="rId8"/>
    <p:sldId id="267" r:id="rId9"/>
    <p:sldId id="263" r:id="rId10"/>
    <p:sldId id="268" r:id="rId11"/>
    <p:sldId id="270" r:id="rId12"/>
    <p:sldId id="271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81A"/>
    <a:srgbClr val="FFFFFF"/>
    <a:srgbClr val="262625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4923" autoAdjust="0"/>
  </p:normalViewPr>
  <p:slideViewPr>
    <p:cSldViewPr snapToGrid="0" showGuides="1">
      <p:cViewPr varScale="1">
        <p:scale>
          <a:sx n="113" d="100"/>
          <a:sy n="113" d="100"/>
        </p:scale>
        <p:origin x="846" y="84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3D81-4327-B544-30846F73D8A3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81-4327-B544-30846F73D8A3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3D81-4327-B544-30846F73D8A3}"/>
              </c:ext>
            </c:extLst>
          </c:dPt>
          <c:cat>
            <c:strRef>
              <c:f>Hoja1!$A$2:$A$5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5.8</c:v>
                </c:pt>
                <c:pt idx="2">
                  <c:v>7</c:v>
                </c:pt>
                <c:pt idx="3">
                  <c:v>15.6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81-4327-B544-30846F73D8A3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Hoja1!$A$2:$A$5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81-4327-B544-30846F73D8A3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Hoja1!$A$2:$A$5</c:f>
              <c:strCache>
                <c:ptCount val="4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D81-4327-B544-30846F73D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7856015"/>
        <c:axId val="1977852687"/>
      </c:lineChart>
      <c:catAx>
        <c:axId val="1977856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pPr>
            <a:endParaRPr lang="pt-BR"/>
          </a:p>
        </c:txPr>
        <c:crossAx val="1977852687"/>
        <c:crosses val="autoZero"/>
        <c:auto val="1"/>
        <c:lblAlgn val="ctr"/>
        <c:lblOffset val="100"/>
        <c:noMultiLvlLbl val="0"/>
      </c:catAx>
      <c:valAx>
        <c:axId val="19778526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pPr>
            <a:endParaRPr lang="pt-BR"/>
          </a:p>
        </c:txPr>
        <c:crossAx val="1977856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18/11/2022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18/11/2022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651A2E26-AA59-4BEA-B8D5-AB7940BBE046}"/>
              </a:ext>
            </a:extLst>
          </p:cNvPr>
          <p:cNvSpPr txBox="1"/>
          <p:nvPr userDrawn="1"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11/18/2022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7" r:id="rId12"/>
    <p:sldLayoutId id="2147483679" r:id="rId13"/>
    <p:sldLayoutId id="2147483680" r:id="rId14"/>
    <p:sldLayoutId id="2147483681" r:id="rId15"/>
    <p:sldLayoutId id="2147483678" r:id="rId16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freepik.com/free-photo/male-it-technician-looking-pc-motherboard_2944533.htm/?utm_source=slidesgo_template&amp;utm_medium=referral-link&amp;utm_campaign=sg_resources&amp;utm_content=freepik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www.freepik.com/free-photo/engineer-putting-ram-memory-module-motherboard_2944492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neon-fingerprint-background-concept_634543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bright-green-technology-background_21935229.htm/?utm_source=slidesgo_template&amp;utm_medium=referral-link&amp;utm_campaign=sg_resources&amp;utm_content=freepik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freepik.com/free-photo/computer-socket-adapter-audio-ports-computer_2944500.htm/?utm_source=slidesgo_template&amp;utm_medium=referral-link&amp;utm_campaign=sg_resources&amp;utm_content=freepik" TargetMode="Externa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gradient-bright-green-technology-background_21935228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photo/close-up-it-male-technician-repairing-computer-mainboard_296414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gradient-green-technology-background_21534796.htm/?utm_source=slidesgo_template&amp;utm_medium=referral-link&amp;utm_campaign=sg_resources&amp;utm_content=freepik" TargetMode="External"/><Relationship Id="rId2" Type="http://schemas.openxmlformats.org/officeDocument/2006/relationships/hyperlink" Target="https://www.freepik.com/free-photo/close-up-it-male-technician-repairing-computer-mainboard_2964147.htm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freepik.com/free-vector/bright-green-technology-background_21935229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green-technology-background_21935230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young-male-it-technician-holding-two-circuits-board_2948288.htm/?utm_source=slidesgo_template&amp;utm_medium=referral-link&amp;utm_campaign=sg_resources&amp;utm_content=freepik" TargetMode="External"/><Relationship Id="rId9" Type="http://schemas.openxmlformats.org/officeDocument/2006/relationships/hyperlink" Target="https://www.flaticon.com/packs/programming-35?word=it%20services/?utm_source=slidesgo_template&amp;utm_medium=referral-link&amp;utm_campaign=sg_resources&amp;utm_content=flatic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7900" y="978914"/>
            <a:ext cx="4648200" cy="2383190"/>
          </a:xfrm>
        </p:spPr>
        <p:txBody>
          <a:bodyPr/>
          <a:lstStyle/>
          <a:p>
            <a:r>
              <a:rPr lang="en-US" sz="4800" dirty="0"/>
              <a:t>SISTEMAS DE REDES </a:t>
            </a:r>
            <a:r>
              <a:rPr lang="en-US" sz="6600" dirty="0"/>
              <a:t>VS</a:t>
            </a:r>
            <a:r>
              <a:rPr lang="en-US" sz="5400" dirty="0"/>
              <a:t> DISTRIBUÍDOS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969" y="3612510"/>
            <a:ext cx="4908062" cy="351388"/>
          </a:xfrm>
        </p:spPr>
        <p:txBody>
          <a:bodyPr/>
          <a:lstStyle/>
          <a:p>
            <a:r>
              <a:rPr lang="en-US" dirty="0" err="1">
                <a:latin typeface="Raleway" pitchFamily="2" charset="0"/>
              </a:rPr>
              <a:t>Ariany</a:t>
            </a:r>
            <a:r>
              <a:rPr lang="en-US" dirty="0">
                <a:latin typeface="Raleway" pitchFamily="2" charset="0"/>
              </a:rPr>
              <a:t> Andrade e Daniel da Silva 1°C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/>
          <a:lstStyle/>
          <a:p>
            <a:r>
              <a:rPr lang="es-ES" dirty="0"/>
              <a:t>THANKS!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/>
          <a:lstStyle/>
          <a:p>
            <a:r>
              <a:rPr lang="en-US" dirty="0"/>
              <a:t>Does anyone have any questions? addyouremail@freepik.com               +91  620 421 838        yourcompany.com</a:t>
            </a:r>
          </a:p>
        </p:txBody>
      </p:sp>
      <p:sp>
        <p:nvSpPr>
          <p:cNvPr id="7" name="Google Shape;549;p53">
            <a:extLst>
              <a:ext uri="{FF2B5EF4-FFF2-40B4-BE49-F238E27FC236}">
                <a16:creationId xmlns:a16="http://schemas.microsoft.com/office/drawing/2014/main" id="{CA848B6E-0E45-4285-8030-D7BDE60566D3}"/>
              </a:ext>
            </a:extLst>
          </p:cNvPr>
          <p:cNvSpPr txBox="1"/>
          <p:nvPr/>
        </p:nvSpPr>
        <p:spPr>
          <a:xfrm>
            <a:off x="3072000" y="4238118"/>
            <a:ext cx="3000000" cy="35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Please keep this slide for attribution</a:t>
            </a:r>
            <a:endParaRPr sz="12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2F6F2ED-1CC7-4EE5-9CE3-582991D9F37C}"/>
              </a:ext>
            </a:extLst>
          </p:cNvPr>
          <p:cNvSpPr/>
          <p:nvPr/>
        </p:nvSpPr>
        <p:spPr>
          <a:xfrm>
            <a:off x="3072000" y="293493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6C743C4-AB70-445D-8021-AA015455517A}"/>
              </a:ext>
            </a:extLst>
          </p:cNvPr>
          <p:cNvSpPr/>
          <p:nvPr/>
        </p:nvSpPr>
        <p:spPr>
          <a:xfrm>
            <a:off x="3870104" y="293493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0F5AF42-F211-4390-A805-811319DF5DEC}"/>
              </a:ext>
            </a:extLst>
          </p:cNvPr>
          <p:cNvSpPr/>
          <p:nvPr/>
        </p:nvSpPr>
        <p:spPr>
          <a:xfrm>
            <a:off x="4665168" y="293493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999AB07-C18B-4D4E-801D-4229D3CD10B4}"/>
              </a:ext>
            </a:extLst>
          </p:cNvPr>
          <p:cNvSpPr/>
          <p:nvPr/>
        </p:nvSpPr>
        <p:spPr>
          <a:xfrm>
            <a:off x="5459215" y="293493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Google Shape;550;p53">
            <a:extLst>
              <a:ext uri="{FF2B5EF4-FFF2-40B4-BE49-F238E27FC236}">
                <a16:creationId xmlns:a16="http://schemas.microsoft.com/office/drawing/2014/main" id="{271D5829-E44B-4C54-BD00-CB6AE38CC0C7}"/>
              </a:ext>
            </a:extLst>
          </p:cNvPr>
          <p:cNvSpPr/>
          <p:nvPr/>
        </p:nvSpPr>
        <p:spPr>
          <a:xfrm>
            <a:off x="3154523" y="3017486"/>
            <a:ext cx="467446" cy="46738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551;p53">
            <a:extLst>
              <a:ext uri="{FF2B5EF4-FFF2-40B4-BE49-F238E27FC236}">
                <a16:creationId xmlns:a16="http://schemas.microsoft.com/office/drawing/2014/main" id="{EAE91996-BE93-47F2-AD2D-92E02CDFD7F7}"/>
              </a:ext>
            </a:extLst>
          </p:cNvPr>
          <p:cNvGrpSpPr/>
          <p:nvPr/>
        </p:nvGrpSpPr>
        <p:grpSpPr>
          <a:xfrm>
            <a:off x="3952612" y="3017489"/>
            <a:ext cx="467477" cy="467375"/>
            <a:chOff x="812101" y="2571761"/>
            <a:chExt cx="417066" cy="417024"/>
          </a:xfrm>
        </p:grpSpPr>
        <p:sp>
          <p:nvSpPr>
            <p:cNvPr id="18" name="Google Shape;552;p53">
              <a:extLst>
                <a:ext uri="{FF2B5EF4-FFF2-40B4-BE49-F238E27FC236}">
                  <a16:creationId xmlns:a16="http://schemas.microsoft.com/office/drawing/2014/main" id="{936705CA-B217-45F0-9355-84EBDC8D4B94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3;p53">
              <a:extLst>
                <a:ext uri="{FF2B5EF4-FFF2-40B4-BE49-F238E27FC236}">
                  <a16:creationId xmlns:a16="http://schemas.microsoft.com/office/drawing/2014/main" id="{18968945-1264-4F14-883A-440DAD585AE7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4;p53">
              <a:extLst>
                <a:ext uri="{FF2B5EF4-FFF2-40B4-BE49-F238E27FC236}">
                  <a16:creationId xmlns:a16="http://schemas.microsoft.com/office/drawing/2014/main" id="{A45BAE5A-E97C-457B-9851-CB6B2D50C379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5;p53">
              <a:extLst>
                <a:ext uri="{FF2B5EF4-FFF2-40B4-BE49-F238E27FC236}">
                  <a16:creationId xmlns:a16="http://schemas.microsoft.com/office/drawing/2014/main" id="{561E3ABC-9A21-4F49-9518-7A1F88584E35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56;p53">
            <a:extLst>
              <a:ext uri="{FF2B5EF4-FFF2-40B4-BE49-F238E27FC236}">
                <a16:creationId xmlns:a16="http://schemas.microsoft.com/office/drawing/2014/main" id="{61DC3920-7D39-4B73-94B5-0DAFCFBE5879}"/>
              </a:ext>
            </a:extLst>
          </p:cNvPr>
          <p:cNvGrpSpPr/>
          <p:nvPr/>
        </p:nvGrpSpPr>
        <p:grpSpPr>
          <a:xfrm>
            <a:off x="4747699" y="3026530"/>
            <a:ext cx="467429" cy="467374"/>
            <a:chOff x="1323129" y="2571761"/>
            <a:chExt cx="417024" cy="417024"/>
          </a:xfrm>
        </p:grpSpPr>
        <p:sp>
          <p:nvSpPr>
            <p:cNvPr id="23" name="Google Shape;557;p53">
              <a:extLst>
                <a:ext uri="{FF2B5EF4-FFF2-40B4-BE49-F238E27FC236}">
                  <a16:creationId xmlns:a16="http://schemas.microsoft.com/office/drawing/2014/main" id="{9B924578-394E-4BAF-9516-B9A7857F420D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8;p53">
              <a:extLst>
                <a:ext uri="{FF2B5EF4-FFF2-40B4-BE49-F238E27FC236}">
                  <a16:creationId xmlns:a16="http://schemas.microsoft.com/office/drawing/2014/main" id="{1FE056E5-5AA2-466A-8D81-D38B0545DACE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9;p53">
              <a:extLst>
                <a:ext uri="{FF2B5EF4-FFF2-40B4-BE49-F238E27FC236}">
                  <a16:creationId xmlns:a16="http://schemas.microsoft.com/office/drawing/2014/main" id="{2DDB6619-0A30-4250-9A47-8DF143DBD5AD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0;p53">
              <a:extLst>
                <a:ext uri="{FF2B5EF4-FFF2-40B4-BE49-F238E27FC236}">
                  <a16:creationId xmlns:a16="http://schemas.microsoft.com/office/drawing/2014/main" id="{266B4B99-8FA5-49CB-B8D9-6BA92C641510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823;p20">
            <a:extLst>
              <a:ext uri="{FF2B5EF4-FFF2-40B4-BE49-F238E27FC236}">
                <a16:creationId xmlns:a16="http://schemas.microsoft.com/office/drawing/2014/main" id="{14226A7F-342C-45C5-A14D-FA66BF3E4261}"/>
              </a:ext>
            </a:extLst>
          </p:cNvPr>
          <p:cNvGrpSpPr/>
          <p:nvPr/>
        </p:nvGrpSpPr>
        <p:grpSpPr>
          <a:xfrm>
            <a:off x="5571594" y="3051574"/>
            <a:ext cx="399178" cy="399178"/>
            <a:chOff x="2038375" y="3798025"/>
            <a:chExt cx="841792" cy="841792"/>
          </a:xfrm>
          <a:solidFill>
            <a:schemeClr val="bg1"/>
          </a:solidFill>
        </p:grpSpPr>
        <p:sp>
          <p:nvSpPr>
            <p:cNvPr id="32" name="Google Shape;9824;p20">
              <a:extLst>
                <a:ext uri="{FF2B5EF4-FFF2-40B4-BE49-F238E27FC236}">
                  <a16:creationId xmlns:a16="http://schemas.microsoft.com/office/drawing/2014/main" id="{52D7F96E-C0EF-406F-BDA9-6F80C129C10E}"/>
                </a:ext>
              </a:extLst>
            </p:cNvPr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9825;p20">
              <a:extLst>
                <a:ext uri="{FF2B5EF4-FFF2-40B4-BE49-F238E27FC236}">
                  <a16:creationId xmlns:a16="http://schemas.microsoft.com/office/drawing/2014/main" id="{7E643347-5636-4F9A-8BD5-FDEFEE4F3D7E}"/>
                </a:ext>
              </a:extLst>
            </p:cNvPr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7" name="Imagen 36" descr="Forma&#10;&#10;Descripción generada automáticamente">
            <a:extLst>
              <a:ext uri="{FF2B5EF4-FFF2-40B4-BE49-F238E27FC236}">
                <a16:creationId xmlns:a16="http://schemas.microsoft.com/office/drawing/2014/main" id="{6F41BBB2-2090-4F08-93A6-FCEBABDD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38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1C28526-A802-4F99-8A35-9B3D06DD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EBABDE5-B19B-4FF0-A771-73497BE8E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  <p:bldP spid="27" grpId="0" animBg="1"/>
      <p:bldP spid="28" grpId="0" animBg="1"/>
      <p:bldP spid="29" grpId="0" animBg="1"/>
      <p:bldP spid="30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E03E7BD-95D2-4209-B033-CA51C7F8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ALTERNATIVE RESOURCES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966DAF-DC7B-4E07-8964-60F00F95E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10033"/>
            <a:ext cx="7696200" cy="3381017"/>
          </a:xfrm>
        </p:spPr>
        <p:txBody>
          <a:bodyPr/>
          <a:lstStyle/>
          <a:p>
            <a:r>
              <a:rPr lang="en-US" dirty="0"/>
              <a:t>Here’s an assortment of alternative resources whose style fits the one of this template:</a:t>
            </a:r>
          </a:p>
          <a:p>
            <a:pPr lvl="0"/>
            <a:r>
              <a:rPr lang="en-US" sz="2500" dirty="0">
                <a:solidFill>
                  <a:prstClr val="white"/>
                </a:solidFill>
                <a:latin typeface="Space Mono" panose="02000509040000020004" pitchFamily="49" charset="0"/>
              </a:rPr>
              <a:t>PHOTOS: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Engineer putting the ram memory module in motherboard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Male it technician looking at pc motherboard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Computer socket; adapter and audio ports of computer</a:t>
            </a:r>
          </a:p>
          <a:p>
            <a:pPr lvl="0"/>
            <a:r>
              <a:rPr lang="en-US" sz="2500" dirty="0">
                <a:solidFill>
                  <a:prstClr val="white"/>
                </a:solidFill>
                <a:latin typeface="Space Mono" panose="02000509040000020004" pitchFamily="49" charset="0"/>
              </a:rPr>
              <a:t>VECTORS: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dirty="0">
                <a:hlinkClick r:id="rId5"/>
              </a:rPr>
              <a:t>Bright </a:t>
            </a:r>
            <a:r>
              <a:rPr lang="es-ES" dirty="0" err="1">
                <a:hlinkClick r:id="rId5"/>
              </a:rPr>
              <a:t>green</a:t>
            </a:r>
            <a:r>
              <a:rPr lang="es-ES" dirty="0">
                <a:hlinkClick r:id="rId5"/>
              </a:rPr>
              <a:t> </a:t>
            </a:r>
            <a:r>
              <a:rPr lang="es-ES" dirty="0" err="1">
                <a:hlinkClick r:id="rId5"/>
              </a:rPr>
              <a:t>technology</a:t>
            </a:r>
            <a:r>
              <a:rPr lang="es-ES" dirty="0">
                <a:hlinkClick r:id="rId5"/>
              </a:rPr>
              <a:t> </a:t>
            </a:r>
            <a:r>
              <a:rPr lang="es-ES" dirty="0" err="1">
                <a:hlinkClick r:id="rId5"/>
              </a:rPr>
              <a:t>background</a:t>
            </a:r>
            <a:r>
              <a:rPr lang="es-ES" dirty="0">
                <a:hlinkClick r:id="rId5"/>
              </a:rPr>
              <a:t> </a:t>
            </a:r>
            <a:endParaRPr lang="es-E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dirty="0" err="1">
                <a:hlinkClick r:id="rId6"/>
              </a:rPr>
              <a:t>Neon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fingerprint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background</a:t>
            </a:r>
            <a:r>
              <a:rPr lang="es-ES" dirty="0">
                <a:hlinkClick r:id="rId6"/>
              </a:rPr>
              <a:t> concept </a:t>
            </a:r>
            <a:endParaRPr lang="es-ES" dirty="0"/>
          </a:p>
        </p:txBody>
      </p:sp>
      <p:pic>
        <p:nvPicPr>
          <p:cNvPr id="5" name="Imagen 4" descr="Imagen que contiene oscuro, tabla, computadora, iluminado&#10;&#10;Descripción generada automáticamente">
            <a:extLst>
              <a:ext uri="{FF2B5EF4-FFF2-40B4-BE49-F238E27FC236}">
                <a16:creationId xmlns:a16="http://schemas.microsoft.com/office/drawing/2014/main" id="{1ACAF6DF-AAD4-4E7E-B1DA-146AC07DA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21465" y="3513110"/>
            <a:ext cx="5519851" cy="11566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608690-EB9A-440F-A708-78151AC6E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41" y="3931725"/>
            <a:ext cx="2401172" cy="207231"/>
          </a:xfrm>
          <a:prstGeom prst="rect">
            <a:avLst/>
          </a:prstGeom>
        </p:spPr>
      </p:pic>
      <p:pic>
        <p:nvPicPr>
          <p:cNvPr id="13" name="Imagen 1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917886-4416-4691-8FAB-D45954C01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069" y="3897785"/>
            <a:ext cx="2324391" cy="680033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3FB05ED-B7F1-4E95-86A3-7CB70F1FA6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00" y="3273692"/>
            <a:ext cx="3011817" cy="11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D22A24F-EE52-46FD-B09D-CAAC08E3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RESOURCES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B501D1B-60D0-453D-AED4-C1B4214BE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you like the resources on this template? Get them for free at our other websites:</a:t>
            </a:r>
          </a:p>
          <a:p>
            <a:r>
              <a:rPr lang="en-US" sz="2500" dirty="0">
                <a:latin typeface="Space Mono" panose="02000509040000020004" pitchFamily="49" charset="0"/>
              </a:rPr>
              <a:t>PHOTOS: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Close-up of it male </a:t>
            </a:r>
            <a:r>
              <a:rPr lang="en-US" dirty="0">
                <a:hlinkClick r:id="rId3"/>
              </a:rPr>
              <a:t>technician</a:t>
            </a:r>
            <a:r>
              <a:rPr lang="en-US" dirty="0">
                <a:hlinkClick r:id="rId2"/>
              </a:rPr>
              <a:t> repairing the computer mainboard</a:t>
            </a:r>
            <a:endParaRPr lang="en-US" dirty="0"/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Young male it technician holding two circuits board 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</a:endParaRPr>
          </a:p>
          <a:p>
            <a:r>
              <a:rPr lang="en-US" sz="2500" dirty="0">
                <a:latin typeface="Space Mono" panose="02000509040000020004" pitchFamily="49" charset="0"/>
              </a:rPr>
              <a:t>VECTORS: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hlinkClick r:id="rId5"/>
              </a:rPr>
              <a:t>Green </a:t>
            </a:r>
            <a:r>
              <a:rPr lang="es-ES" b="0" i="0" dirty="0" err="1">
                <a:effectLst/>
                <a:hlinkClick r:id="rId5"/>
              </a:rPr>
              <a:t>technology</a:t>
            </a:r>
            <a:r>
              <a:rPr lang="es-ES" b="0" i="0" dirty="0">
                <a:effectLst/>
                <a:hlinkClick r:id="rId5"/>
              </a:rPr>
              <a:t> </a:t>
            </a:r>
            <a:r>
              <a:rPr lang="es-ES" b="0" i="0" dirty="0" err="1">
                <a:effectLst/>
                <a:hlinkClick r:id="rId5"/>
              </a:rPr>
              <a:t>background</a:t>
            </a:r>
            <a:r>
              <a:rPr lang="es-ES" b="0" i="0" dirty="0">
                <a:effectLst/>
                <a:hlinkClick r:id="rId5"/>
              </a:rPr>
              <a:t> </a:t>
            </a:r>
            <a:endParaRPr lang="es-ES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dirty="0">
                <a:hlinkClick r:id="rId6"/>
              </a:rPr>
              <a:t>Bright </a:t>
            </a:r>
            <a:r>
              <a:rPr lang="es-ES" dirty="0" err="1">
                <a:hlinkClick r:id="rId6"/>
              </a:rPr>
              <a:t>green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technology</a:t>
            </a:r>
            <a:r>
              <a:rPr lang="es-ES" dirty="0">
                <a:hlinkClick r:id="rId6"/>
              </a:rPr>
              <a:t> </a:t>
            </a:r>
            <a:r>
              <a:rPr lang="es-ES" dirty="0" err="1">
                <a:hlinkClick r:id="rId6"/>
              </a:rPr>
              <a:t>background</a:t>
            </a:r>
            <a:r>
              <a:rPr lang="es-ES" dirty="0">
                <a:hlinkClick r:id="rId6"/>
              </a:rPr>
              <a:t> </a:t>
            </a:r>
            <a:endParaRPr lang="es-E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dirty="0" err="1">
                <a:hlinkClick r:id="rId7"/>
              </a:rPr>
              <a:t>Gradient</a:t>
            </a:r>
            <a:r>
              <a:rPr lang="es-ES" dirty="0">
                <a:hlinkClick r:id="rId7"/>
              </a:rPr>
              <a:t> </a:t>
            </a:r>
            <a:r>
              <a:rPr lang="es-ES" dirty="0" err="1">
                <a:hlinkClick r:id="rId7"/>
              </a:rPr>
              <a:t>green</a:t>
            </a:r>
            <a:r>
              <a:rPr lang="es-ES" dirty="0">
                <a:hlinkClick r:id="rId7"/>
              </a:rPr>
              <a:t> </a:t>
            </a:r>
            <a:r>
              <a:rPr lang="es-ES" dirty="0" err="1">
                <a:hlinkClick r:id="rId7"/>
              </a:rPr>
              <a:t>technology</a:t>
            </a:r>
            <a:r>
              <a:rPr lang="es-ES" dirty="0">
                <a:hlinkClick r:id="rId7"/>
              </a:rPr>
              <a:t> </a:t>
            </a:r>
            <a:r>
              <a:rPr lang="es-ES" dirty="0" err="1">
                <a:hlinkClick r:id="rId7"/>
              </a:rPr>
              <a:t>background</a:t>
            </a:r>
            <a:r>
              <a:rPr lang="es-ES" dirty="0">
                <a:hlinkClick r:id="rId7"/>
              </a:rPr>
              <a:t> </a:t>
            </a:r>
            <a:endParaRPr lang="es-E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Gradient bright green technology background</a:t>
            </a:r>
            <a:endParaRPr lang="es-ES" b="0" i="0" dirty="0">
              <a:effectLst/>
            </a:endParaRPr>
          </a:p>
          <a:p>
            <a:r>
              <a:rPr lang="en-US" sz="2500" dirty="0">
                <a:latin typeface="Space Mono" panose="02000509040000020004" pitchFamily="49" charset="0"/>
              </a:rPr>
              <a:t>ICONS: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white"/>
                </a:solidFill>
                <a:hlinkClick r:id="rId9"/>
              </a:rPr>
              <a:t>Programming Icon Pack</a:t>
            </a:r>
            <a:endParaRPr kumimoji="0" lang="en-US" sz="14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>
              <a:latin typeface="Space Mono" panose="02000509040000020004" pitchFamily="49" charset="0"/>
            </a:endParaRPr>
          </a:p>
          <a:p>
            <a:endParaRPr lang="en-US" sz="2500" dirty="0">
              <a:latin typeface="Space Mono" panose="02000509040000020004" pitchFamily="49" charset="0"/>
            </a:endParaRPr>
          </a:p>
          <a:p>
            <a:endParaRPr lang="en-US" sz="2500" dirty="0">
              <a:latin typeface="Space Mono" panose="02000509040000020004" pitchFamily="49" charset="0"/>
            </a:endParaRPr>
          </a:p>
          <a:p>
            <a:br>
              <a:rPr lang="en-U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09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443F47EA-23B5-448C-BC78-16A8D79D7AA3}"/>
              </a:ext>
            </a:extLst>
          </p:cNvPr>
          <p:cNvSpPr/>
          <p:nvPr/>
        </p:nvSpPr>
        <p:spPr>
          <a:xfrm>
            <a:off x="6145653" y="1729688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2" name="Imagen 31" descr="Forma, Círculo&#10;&#10;Descripción generada automáticamente">
            <a:extLst>
              <a:ext uri="{FF2B5EF4-FFF2-40B4-BE49-F238E27FC236}">
                <a16:creationId xmlns:a16="http://schemas.microsoft.com/office/drawing/2014/main" id="{8F4916C3-6887-448A-827C-A4C7E9742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2" r="-10696" b="46362"/>
          <a:stretch/>
        </p:blipFill>
        <p:spPr>
          <a:xfrm>
            <a:off x="0" y="2384638"/>
            <a:ext cx="3251964" cy="27588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8488A1-18E7-453B-A8A3-66F36F211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/>
          <a:lstStyle/>
          <a:p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descrever</a:t>
            </a:r>
            <a:r>
              <a:rPr lang="en-US" dirty="0"/>
              <a:t> o que é um Sistema </a:t>
            </a:r>
            <a:r>
              <a:rPr lang="en-US" dirty="0" err="1"/>
              <a:t>operacional</a:t>
            </a:r>
            <a:r>
              <a:rPr lang="en-US" dirty="0"/>
              <a:t> de redes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BBEF93-D50B-4E13-A351-80C17A44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/>
          <a:lstStyle/>
          <a:p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descrever</a:t>
            </a:r>
            <a:r>
              <a:rPr lang="en-US" dirty="0"/>
              <a:t> o que é um Sistema </a:t>
            </a:r>
            <a:r>
              <a:rPr lang="en-US" dirty="0" err="1"/>
              <a:t>Operacional</a:t>
            </a:r>
            <a:r>
              <a:rPr lang="en-US" dirty="0"/>
              <a:t> </a:t>
            </a:r>
            <a:r>
              <a:rPr lang="en-US" dirty="0" err="1"/>
              <a:t>Distribuídos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INTRODUÇÃO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/>
          <a:lstStyle/>
          <a:p>
            <a:r>
              <a:rPr lang="es-ES" dirty="0"/>
              <a:t>SISTEMA DE REDE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/>
          <a:lstStyle/>
          <a:p>
            <a:r>
              <a:rPr lang="es-ES" dirty="0"/>
              <a:t>SISTEMA DISTRIBUÍDOS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ED38F28-0737-4085-AD2D-2EA6C76F6384}"/>
              </a:ext>
            </a:extLst>
          </p:cNvPr>
          <p:cNvSpPr/>
          <p:nvPr/>
        </p:nvSpPr>
        <p:spPr>
          <a:xfrm>
            <a:off x="2114427" y="1729688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0" name="Imagen 2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D1701B-BD2D-4FF9-B3BD-002AF35B5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67618" y="-548423"/>
            <a:ext cx="1413641" cy="22017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11A9CA-CD81-4776-811B-3E8700EA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548266"/>
            <a:ext cx="845820" cy="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/>
      <p:bldP spid="13" grpId="0" build="p"/>
      <p:bldP spid="8" grpId="0"/>
      <p:bldP spid="14" grpId="0" build="p"/>
      <p:bldP spid="15" grpId="0" build="p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s-ES" dirty="0"/>
              <a:t>SISTEMA DE REDE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483293"/>
            <a:ext cx="1465634" cy="729300"/>
          </a:xfrm>
        </p:spPr>
        <p:txBody>
          <a:bodyPr/>
          <a:lstStyle/>
          <a:p>
            <a:r>
              <a:rPr lang="es-ES" sz="6000" dirty="0"/>
              <a:t>1</a:t>
            </a:r>
            <a:endParaRPr lang="en-US" sz="6000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06" y="1574005"/>
            <a:ext cx="4155211" cy="2507087"/>
          </a:xfrm>
        </p:spPr>
        <p:txBody>
          <a:bodyPr anchor="ctr">
            <a:noAutofit/>
          </a:bodyPr>
          <a:lstStyle/>
          <a:p>
            <a:r>
              <a:rPr lang="pt-BR" dirty="0"/>
              <a:t>Um </a:t>
            </a:r>
            <a:r>
              <a:rPr lang="pt-BR" b="1" dirty="0"/>
              <a:t>Sistema</a:t>
            </a:r>
            <a:r>
              <a:rPr lang="pt-BR" dirty="0"/>
              <a:t> Operacional de </a:t>
            </a:r>
            <a:r>
              <a:rPr lang="pt-BR" b="1" dirty="0"/>
              <a:t>Redes</a:t>
            </a:r>
            <a:r>
              <a:rPr lang="pt-BR" dirty="0"/>
              <a:t> é um conjunto de módulos que </a:t>
            </a:r>
            <a:r>
              <a:rPr lang="pt-BR" dirty="0" err="1"/>
              <a:t>amplíam</a:t>
            </a:r>
            <a:r>
              <a:rPr lang="pt-BR" dirty="0"/>
              <a:t> os </a:t>
            </a:r>
            <a:r>
              <a:rPr lang="pt-BR" b="1" dirty="0"/>
              <a:t>sistemas</a:t>
            </a:r>
            <a:r>
              <a:rPr lang="pt-BR" dirty="0"/>
              <a:t> operacionais, complementando-os com um conjunto de funções básicas, e de uso geral, que tornam transparente o uso de recursos compartilhados da </a:t>
            </a:r>
            <a:r>
              <a:rPr lang="pt-BR" b="1" dirty="0"/>
              <a:t>rede</a:t>
            </a:r>
            <a:r>
              <a:rPr lang="pt-BR" dirty="0"/>
              <a:t>.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algn="l"/>
            <a:r>
              <a:rPr lang="es-ES" dirty="0"/>
              <a:t>SISTEMA DE REDE</a:t>
            </a:r>
            <a:endParaRPr lang="en-US" dirty="0"/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  <p:sp>
        <p:nvSpPr>
          <p:cNvPr id="8" name="Rectángulo 10">
            <a:extLst>
              <a:ext uri="{FF2B5EF4-FFF2-40B4-BE49-F238E27FC236}">
                <a16:creationId xmlns:a16="http://schemas.microsoft.com/office/drawing/2014/main" id="{8DE0B838-C8F9-4E0A-9EE0-B79373AA300E}"/>
              </a:ext>
            </a:extLst>
          </p:cNvPr>
          <p:cNvSpPr/>
          <p:nvPr/>
        </p:nvSpPr>
        <p:spPr>
          <a:xfrm>
            <a:off x="63576" y="74216"/>
            <a:ext cx="660324" cy="5615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9" name="Google Shape;382;p47">
            <a:extLst>
              <a:ext uri="{FF2B5EF4-FFF2-40B4-BE49-F238E27FC236}">
                <a16:creationId xmlns:a16="http://schemas.microsoft.com/office/drawing/2014/main" id="{D970AB92-E0E5-4FC3-B468-28DE23F0C5C8}"/>
              </a:ext>
            </a:extLst>
          </p:cNvPr>
          <p:cNvGrpSpPr/>
          <p:nvPr/>
        </p:nvGrpSpPr>
        <p:grpSpPr>
          <a:xfrm>
            <a:off x="4572000" y="1468068"/>
            <a:ext cx="4731964" cy="2520524"/>
            <a:chOff x="233350" y="949250"/>
            <a:chExt cx="7137300" cy="3802300"/>
          </a:xfrm>
          <a:solidFill>
            <a:schemeClr val="bg1"/>
          </a:solidFill>
        </p:grpSpPr>
        <p:sp>
          <p:nvSpPr>
            <p:cNvPr id="10" name="Google Shape;383;p47">
              <a:extLst>
                <a:ext uri="{FF2B5EF4-FFF2-40B4-BE49-F238E27FC236}">
                  <a16:creationId xmlns:a16="http://schemas.microsoft.com/office/drawing/2014/main" id="{17CE7D85-9243-4C10-B50E-314D48A5B38F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4;p47">
              <a:extLst>
                <a:ext uri="{FF2B5EF4-FFF2-40B4-BE49-F238E27FC236}">
                  <a16:creationId xmlns:a16="http://schemas.microsoft.com/office/drawing/2014/main" id="{69E2D50D-F9D1-46DD-8F42-274D546B5EDD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5;p47">
              <a:extLst>
                <a:ext uri="{FF2B5EF4-FFF2-40B4-BE49-F238E27FC236}">
                  <a16:creationId xmlns:a16="http://schemas.microsoft.com/office/drawing/2014/main" id="{BEBEDB2B-37DE-473F-A317-5598AA87A295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6;p47">
              <a:extLst>
                <a:ext uri="{FF2B5EF4-FFF2-40B4-BE49-F238E27FC236}">
                  <a16:creationId xmlns:a16="http://schemas.microsoft.com/office/drawing/2014/main" id="{411D124E-D029-4721-A446-C525AB452391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7;p47">
              <a:extLst>
                <a:ext uri="{FF2B5EF4-FFF2-40B4-BE49-F238E27FC236}">
                  <a16:creationId xmlns:a16="http://schemas.microsoft.com/office/drawing/2014/main" id="{4CF5E8B7-CBB0-4508-859E-1E63664B9578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8;p47">
              <a:extLst>
                <a:ext uri="{FF2B5EF4-FFF2-40B4-BE49-F238E27FC236}">
                  <a16:creationId xmlns:a16="http://schemas.microsoft.com/office/drawing/2014/main" id="{9A3291F0-0B24-40E7-904B-0D65771D60F0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9;p47">
              <a:extLst>
                <a:ext uri="{FF2B5EF4-FFF2-40B4-BE49-F238E27FC236}">
                  <a16:creationId xmlns:a16="http://schemas.microsoft.com/office/drawing/2014/main" id="{98142D5F-B470-46EC-80B3-EC4072D6B882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0;p47">
              <a:extLst>
                <a:ext uri="{FF2B5EF4-FFF2-40B4-BE49-F238E27FC236}">
                  <a16:creationId xmlns:a16="http://schemas.microsoft.com/office/drawing/2014/main" id="{04A40ADF-60A8-4043-BD79-7FDA6818674F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1;p47">
              <a:extLst>
                <a:ext uri="{FF2B5EF4-FFF2-40B4-BE49-F238E27FC236}">
                  <a16:creationId xmlns:a16="http://schemas.microsoft.com/office/drawing/2014/main" id="{196BF046-916E-403F-9D9E-624495185E9B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2;p47">
              <a:extLst>
                <a:ext uri="{FF2B5EF4-FFF2-40B4-BE49-F238E27FC236}">
                  <a16:creationId xmlns:a16="http://schemas.microsoft.com/office/drawing/2014/main" id="{1F7083DA-2FD2-4B11-A2CB-F569A12D7B09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3;p47">
              <a:extLst>
                <a:ext uri="{FF2B5EF4-FFF2-40B4-BE49-F238E27FC236}">
                  <a16:creationId xmlns:a16="http://schemas.microsoft.com/office/drawing/2014/main" id="{CFB08B97-7CB5-426E-A8D9-D09DACAD44DC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4;p47">
              <a:extLst>
                <a:ext uri="{FF2B5EF4-FFF2-40B4-BE49-F238E27FC236}">
                  <a16:creationId xmlns:a16="http://schemas.microsoft.com/office/drawing/2014/main" id="{F62B9047-AB7A-47B3-BF45-155952FF6D08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5;p47">
              <a:extLst>
                <a:ext uri="{FF2B5EF4-FFF2-40B4-BE49-F238E27FC236}">
                  <a16:creationId xmlns:a16="http://schemas.microsoft.com/office/drawing/2014/main" id="{B121FA1B-E3D6-4671-8F5F-5693252A0EA8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6;p47">
              <a:extLst>
                <a:ext uri="{FF2B5EF4-FFF2-40B4-BE49-F238E27FC236}">
                  <a16:creationId xmlns:a16="http://schemas.microsoft.com/office/drawing/2014/main" id="{B2223215-3B55-4EE1-BD2E-EBDEDE19952E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7;p47">
              <a:extLst>
                <a:ext uri="{FF2B5EF4-FFF2-40B4-BE49-F238E27FC236}">
                  <a16:creationId xmlns:a16="http://schemas.microsoft.com/office/drawing/2014/main" id="{E5168178-A8AC-4241-BEFB-36DB2FADE077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8;p47">
              <a:extLst>
                <a:ext uri="{FF2B5EF4-FFF2-40B4-BE49-F238E27FC236}">
                  <a16:creationId xmlns:a16="http://schemas.microsoft.com/office/drawing/2014/main" id="{94884804-665A-44D4-8740-7F66F78F75C1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9;p47">
              <a:extLst>
                <a:ext uri="{FF2B5EF4-FFF2-40B4-BE49-F238E27FC236}">
                  <a16:creationId xmlns:a16="http://schemas.microsoft.com/office/drawing/2014/main" id="{124325DF-E8F3-498B-814E-8261469CCAED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0;p47">
              <a:extLst>
                <a:ext uri="{FF2B5EF4-FFF2-40B4-BE49-F238E27FC236}">
                  <a16:creationId xmlns:a16="http://schemas.microsoft.com/office/drawing/2014/main" id="{80ADA37A-FF35-4685-8B2A-70EE13B19368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1;p47">
              <a:extLst>
                <a:ext uri="{FF2B5EF4-FFF2-40B4-BE49-F238E27FC236}">
                  <a16:creationId xmlns:a16="http://schemas.microsoft.com/office/drawing/2014/main" id="{480450F6-A31F-442A-965D-713BA50F4810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2;p47">
              <a:extLst>
                <a:ext uri="{FF2B5EF4-FFF2-40B4-BE49-F238E27FC236}">
                  <a16:creationId xmlns:a16="http://schemas.microsoft.com/office/drawing/2014/main" id="{C4CE00C2-A10B-4E41-9C4E-131C835AC75B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3;p47">
              <a:extLst>
                <a:ext uri="{FF2B5EF4-FFF2-40B4-BE49-F238E27FC236}">
                  <a16:creationId xmlns:a16="http://schemas.microsoft.com/office/drawing/2014/main" id="{626DC8E9-2094-4112-A0DA-9C82E7C530AF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4;p47">
              <a:extLst>
                <a:ext uri="{FF2B5EF4-FFF2-40B4-BE49-F238E27FC236}">
                  <a16:creationId xmlns:a16="http://schemas.microsoft.com/office/drawing/2014/main" id="{3236B98E-A9E6-4CF1-B05F-5BE6750236C6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5;p47">
              <a:extLst>
                <a:ext uri="{FF2B5EF4-FFF2-40B4-BE49-F238E27FC236}">
                  <a16:creationId xmlns:a16="http://schemas.microsoft.com/office/drawing/2014/main" id="{6C1FDEB0-3CE3-4673-96DF-4EF75BBBF866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6;p47">
              <a:extLst>
                <a:ext uri="{FF2B5EF4-FFF2-40B4-BE49-F238E27FC236}">
                  <a16:creationId xmlns:a16="http://schemas.microsoft.com/office/drawing/2014/main" id="{59060C29-8F75-489C-8445-2A5B4D89557A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7;p47">
              <a:extLst>
                <a:ext uri="{FF2B5EF4-FFF2-40B4-BE49-F238E27FC236}">
                  <a16:creationId xmlns:a16="http://schemas.microsoft.com/office/drawing/2014/main" id="{336E8F20-8120-4C50-A59A-0BD78A35B57A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8;p47">
              <a:extLst>
                <a:ext uri="{FF2B5EF4-FFF2-40B4-BE49-F238E27FC236}">
                  <a16:creationId xmlns:a16="http://schemas.microsoft.com/office/drawing/2014/main" id="{A315BC0F-DD73-44F6-A15A-0E6AEF7C593B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9;p47">
              <a:extLst>
                <a:ext uri="{FF2B5EF4-FFF2-40B4-BE49-F238E27FC236}">
                  <a16:creationId xmlns:a16="http://schemas.microsoft.com/office/drawing/2014/main" id="{D535BAA4-4FF2-42CD-AEF2-34E81CEA3744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10;p47">
              <a:extLst>
                <a:ext uri="{FF2B5EF4-FFF2-40B4-BE49-F238E27FC236}">
                  <a16:creationId xmlns:a16="http://schemas.microsoft.com/office/drawing/2014/main" id="{C9475F68-5D90-4DBB-8FB9-A5AE69B84907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1;p47">
              <a:extLst>
                <a:ext uri="{FF2B5EF4-FFF2-40B4-BE49-F238E27FC236}">
                  <a16:creationId xmlns:a16="http://schemas.microsoft.com/office/drawing/2014/main" id="{C58E35E3-FF65-4248-B127-7C01CAD6BB55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12;p47">
              <a:extLst>
                <a:ext uri="{FF2B5EF4-FFF2-40B4-BE49-F238E27FC236}">
                  <a16:creationId xmlns:a16="http://schemas.microsoft.com/office/drawing/2014/main" id="{427EF3D1-F494-465E-86B0-B14CE8F79C01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13;p47">
              <a:extLst>
                <a:ext uri="{FF2B5EF4-FFF2-40B4-BE49-F238E27FC236}">
                  <a16:creationId xmlns:a16="http://schemas.microsoft.com/office/drawing/2014/main" id="{DE15C9D8-AF18-4EA4-A43B-C544B128AFCB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14;p47">
              <a:extLst>
                <a:ext uri="{FF2B5EF4-FFF2-40B4-BE49-F238E27FC236}">
                  <a16:creationId xmlns:a16="http://schemas.microsoft.com/office/drawing/2014/main" id="{AE1C5051-DDDA-497D-ADAB-40574B58E0B7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5;p47">
              <a:extLst>
                <a:ext uri="{FF2B5EF4-FFF2-40B4-BE49-F238E27FC236}">
                  <a16:creationId xmlns:a16="http://schemas.microsoft.com/office/drawing/2014/main" id="{7D1811C7-5C92-4E52-B02D-E7FA87523491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6;p47">
              <a:extLst>
                <a:ext uri="{FF2B5EF4-FFF2-40B4-BE49-F238E27FC236}">
                  <a16:creationId xmlns:a16="http://schemas.microsoft.com/office/drawing/2014/main" id="{C2CA1039-D7FA-478C-8151-07412B5379B7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7;p47">
              <a:extLst>
                <a:ext uri="{FF2B5EF4-FFF2-40B4-BE49-F238E27FC236}">
                  <a16:creationId xmlns:a16="http://schemas.microsoft.com/office/drawing/2014/main" id="{9397CB95-FF18-4116-8B7F-A1F976D49DDD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18;p47">
              <a:extLst>
                <a:ext uri="{FF2B5EF4-FFF2-40B4-BE49-F238E27FC236}">
                  <a16:creationId xmlns:a16="http://schemas.microsoft.com/office/drawing/2014/main" id="{6A542140-51B7-494C-9EB0-BB6971E8EE64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9;p47">
              <a:extLst>
                <a:ext uri="{FF2B5EF4-FFF2-40B4-BE49-F238E27FC236}">
                  <a16:creationId xmlns:a16="http://schemas.microsoft.com/office/drawing/2014/main" id="{62CA228C-DA81-4FA8-8C2F-2486A4945B91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0;p47">
              <a:extLst>
                <a:ext uri="{FF2B5EF4-FFF2-40B4-BE49-F238E27FC236}">
                  <a16:creationId xmlns:a16="http://schemas.microsoft.com/office/drawing/2014/main" id="{74318CB3-A02C-4019-A0D9-A2C4BCC1F776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1;p47">
              <a:extLst>
                <a:ext uri="{FF2B5EF4-FFF2-40B4-BE49-F238E27FC236}">
                  <a16:creationId xmlns:a16="http://schemas.microsoft.com/office/drawing/2014/main" id="{020E19D0-CC31-43EA-91BA-56679AB0B212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2;p47">
              <a:extLst>
                <a:ext uri="{FF2B5EF4-FFF2-40B4-BE49-F238E27FC236}">
                  <a16:creationId xmlns:a16="http://schemas.microsoft.com/office/drawing/2014/main" id="{BD409898-9B5C-4A5E-9FB0-AECC3B84D365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3;p47">
              <a:extLst>
                <a:ext uri="{FF2B5EF4-FFF2-40B4-BE49-F238E27FC236}">
                  <a16:creationId xmlns:a16="http://schemas.microsoft.com/office/drawing/2014/main" id="{D41DEED4-9F64-4880-8F51-5426DE9CC415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4;p47">
              <a:extLst>
                <a:ext uri="{FF2B5EF4-FFF2-40B4-BE49-F238E27FC236}">
                  <a16:creationId xmlns:a16="http://schemas.microsoft.com/office/drawing/2014/main" id="{E1656E2F-61FC-435F-9EA2-9D87053558BA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5;p47">
              <a:extLst>
                <a:ext uri="{FF2B5EF4-FFF2-40B4-BE49-F238E27FC236}">
                  <a16:creationId xmlns:a16="http://schemas.microsoft.com/office/drawing/2014/main" id="{B05FC408-7005-46ED-B2A3-5A6B7D82E758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6;p47">
              <a:extLst>
                <a:ext uri="{FF2B5EF4-FFF2-40B4-BE49-F238E27FC236}">
                  <a16:creationId xmlns:a16="http://schemas.microsoft.com/office/drawing/2014/main" id="{3A96FB90-BBC4-414F-BC68-B7230429CF14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7;p47">
              <a:extLst>
                <a:ext uri="{FF2B5EF4-FFF2-40B4-BE49-F238E27FC236}">
                  <a16:creationId xmlns:a16="http://schemas.microsoft.com/office/drawing/2014/main" id="{04D3F26C-D73C-4A33-905C-9D54DBE4ABC0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8;p47">
              <a:extLst>
                <a:ext uri="{FF2B5EF4-FFF2-40B4-BE49-F238E27FC236}">
                  <a16:creationId xmlns:a16="http://schemas.microsoft.com/office/drawing/2014/main" id="{8633669A-CB38-4230-9548-F35AD43646B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9;p47">
              <a:extLst>
                <a:ext uri="{FF2B5EF4-FFF2-40B4-BE49-F238E27FC236}">
                  <a16:creationId xmlns:a16="http://schemas.microsoft.com/office/drawing/2014/main" id="{029D6A1D-4092-4C5A-8E98-EEE7C6544E97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;p47">
              <a:extLst>
                <a:ext uri="{FF2B5EF4-FFF2-40B4-BE49-F238E27FC236}">
                  <a16:creationId xmlns:a16="http://schemas.microsoft.com/office/drawing/2014/main" id="{987E5138-422A-42F2-A870-CB01C98729D2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1;p47">
              <a:extLst>
                <a:ext uri="{FF2B5EF4-FFF2-40B4-BE49-F238E27FC236}">
                  <a16:creationId xmlns:a16="http://schemas.microsoft.com/office/drawing/2014/main" id="{AC250776-CBEE-4190-A265-E39702D7D846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2;p47">
              <a:extLst>
                <a:ext uri="{FF2B5EF4-FFF2-40B4-BE49-F238E27FC236}">
                  <a16:creationId xmlns:a16="http://schemas.microsoft.com/office/drawing/2014/main" id="{6301D067-9D45-4A0B-8043-83B8E33D06F2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3;p47">
              <a:extLst>
                <a:ext uri="{FF2B5EF4-FFF2-40B4-BE49-F238E27FC236}">
                  <a16:creationId xmlns:a16="http://schemas.microsoft.com/office/drawing/2014/main" id="{324AD220-7B27-46C0-9C2D-0D59DFA9D778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TÓPICOS DO SISTEMA DE REDE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614" y="2930603"/>
            <a:ext cx="2444540" cy="5913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objetivo principal do Sistema de Rede é fornecer os serviços locais ao cliente remoto.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16069" y="2939798"/>
            <a:ext cx="2444540" cy="5913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Venus has a beautiful name and is the second planet from the Sun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760609" y="2939798"/>
            <a:ext cx="2444540" cy="59137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sistema de rede, a comunicação ocorre com base em arquivos. 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59823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177482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6618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3976FB0-521E-413F-8557-9CDED595F765}"/>
              </a:ext>
            </a:extLst>
          </p:cNvPr>
          <p:cNvSpPr/>
          <p:nvPr/>
        </p:nvSpPr>
        <p:spPr>
          <a:xfrm>
            <a:off x="6936158" y="2033734"/>
            <a:ext cx="377082" cy="377109"/>
          </a:xfrm>
          <a:custGeom>
            <a:avLst/>
            <a:gdLst>
              <a:gd name="connsiteX0" fmla="*/ 349120 w 377082"/>
              <a:gd name="connsiteY0" fmla="*/ 300707 h 377109"/>
              <a:gd name="connsiteX1" fmla="*/ 349120 w 377082"/>
              <a:gd name="connsiteY1" fmla="*/ 247027 h 377109"/>
              <a:gd name="connsiteX2" fmla="*/ 199584 w 377082"/>
              <a:gd name="connsiteY2" fmla="*/ 247027 h 377109"/>
              <a:gd name="connsiteX3" fmla="*/ 199584 w 377082"/>
              <a:gd name="connsiteY3" fmla="*/ 217050 h 377109"/>
              <a:gd name="connsiteX4" fmla="*/ 299630 w 377082"/>
              <a:gd name="connsiteY4" fmla="*/ 217050 h 377109"/>
              <a:gd name="connsiteX5" fmla="*/ 361125 w 377082"/>
              <a:gd name="connsiteY5" fmla="*/ 155681 h 377109"/>
              <a:gd name="connsiteX6" fmla="*/ 309962 w 377082"/>
              <a:gd name="connsiteY6" fmla="*/ 95050 h 377109"/>
              <a:gd name="connsiteX7" fmla="*/ 228389 w 377082"/>
              <a:gd name="connsiteY7" fmla="*/ 38882 h 377109"/>
              <a:gd name="connsiteX8" fmla="*/ 218274 w 377082"/>
              <a:gd name="connsiteY8" fmla="*/ 41538 h 377109"/>
              <a:gd name="connsiteX9" fmla="*/ 97320 w 377082"/>
              <a:gd name="connsiteY9" fmla="*/ 13213 h 377109"/>
              <a:gd name="connsiteX10" fmla="*/ 56370 w 377082"/>
              <a:gd name="connsiteY10" fmla="*/ 97874 h 377109"/>
              <a:gd name="connsiteX11" fmla="*/ 19763 w 377082"/>
              <a:gd name="connsiteY11" fmla="*/ 176686 h 377109"/>
              <a:gd name="connsiteX12" fmla="*/ 77445 w 377082"/>
              <a:gd name="connsiteY12" fmla="*/ 217029 h 377109"/>
              <a:gd name="connsiteX13" fmla="*/ 177491 w 377082"/>
              <a:gd name="connsiteY13" fmla="*/ 217029 h 377109"/>
              <a:gd name="connsiteX14" fmla="*/ 177491 w 377082"/>
              <a:gd name="connsiteY14" fmla="*/ 247006 h 377109"/>
              <a:gd name="connsiteX15" fmla="*/ 27962 w 377082"/>
              <a:gd name="connsiteY15" fmla="*/ 247006 h 377109"/>
              <a:gd name="connsiteX16" fmla="*/ 27962 w 377082"/>
              <a:gd name="connsiteY16" fmla="*/ 300686 h 377109"/>
              <a:gd name="connsiteX17" fmla="*/ 1610 w 377082"/>
              <a:gd name="connsiteY17" fmla="*/ 349130 h 377109"/>
              <a:gd name="connsiteX18" fmla="*/ 50054 w 377082"/>
              <a:gd name="connsiteY18" fmla="*/ 375489 h 377109"/>
              <a:gd name="connsiteX19" fmla="*/ 76406 w 377082"/>
              <a:gd name="connsiteY19" fmla="*/ 327038 h 377109"/>
              <a:gd name="connsiteX20" fmla="*/ 50054 w 377082"/>
              <a:gd name="connsiteY20" fmla="*/ 300686 h 377109"/>
              <a:gd name="connsiteX21" fmla="*/ 50054 w 377082"/>
              <a:gd name="connsiteY21" fmla="*/ 269099 h 377109"/>
              <a:gd name="connsiteX22" fmla="*/ 177491 w 377082"/>
              <a:gd name="connsiteY22" fmla="*/ 269099 h 377109"/>
              <a:gd name="connsiteX23" fmla="*/ 177491 w 377082"/>
              <a:gd name="connsiteY23" fmla="*/ 300686 h 377109"/>
              <a:gd name="connsiteX24" fmla="*/ 151133 w 377082"/>
              <a:gd name="connsiteY24" fmla="*/ 349137 h 377109"/>
              <a:gd name="connsiteX25" fmla="*/ 199584 w 377082"/>
              <a:gd name="connsiteY25" fmla="*/ 375503 h 377109"/>
              <a:gd name="connsiteX26" fmla="*/ 225943 w 377082"/>
              <a:gd name="connsiteY26" fmla="*/ 327045 h 377109"/>
              <a:gd name="connsiteX27" fmla="*/ 199584 w 377082"/>
              <a:gd name="connsiteY27" fmla="*/ 300686 h 377109"/>
              <a:gd name="connsiteX28" fmla="*/ 199584 w 377082"/>
              <a:gd name="connsiteY28" fmla="*/ 269099 h 377109"/>
              <a:gd name="connsiteX29" fmla="*/ 327028 w 377082"/>
              <a:gd name="connsiteY29" fmla="*/ 269099 h 377109"/>
              <a:gd name="connsiteX30" fmla="*/ 327028 w 377082"/>
              <a:gd name="connsiteY30" fmla="*/ 300686 h 377109"/>
              <a:gd name="connsiteX31" fmla="*/ 300676 w 377082"/>
              <a:gd name="connsiteY31" fmla="*/ 349130 h 377109"/>
              <a:gd name="connsiteX32" fmla="*/ 349120 w 377082"/>
              <a:gd name="connsiteY32" fmla="*/ 375489 h 377109"/>
              <a:gd name="connsiteX33" fmla="*/ 375472 w 377082"/>
              <a:gd name="connsiteY33" fmla="*/ 327038 h 377109"/>
              <a:gd name="connsiteX34" fmla="*/ 349120 w 377082"/>
              <a:gd name="connsiteY34" fmla="*/ 300686 h 377109"/>
              <a:gd name="connsiteX35" fmla="*/ 38112 w 377082"/>
              <a:gd name="connsiteY35" fmla="*/ 155611 h 377109"/>
              <a:gd name="connsiteX36" fmla="*/ 70836 w 377082"/>
              <a:gd name="connsiteY36" fmla="*/ 116836 h 377109"/>
              <a:gd name="connsiteX37" fmla="*/ 82506 w 377082"/>
              <a:gd name="connsiteY37" fmla="*/ 114863 h 377109"/>
              <a:gd name="connsiteX38" fmla="*/ 79718 w 377082"/>
              <a:gd name="connsiteY38" fmla="*/ 103354 h 377109"/>
              <a:gd name="connsiteX39" fmla="*/ 128148 w 377082"/>
              <a:gd name="connsiteY39" fmla="*/ 23956 h 377109"/>
              <a:gd name="connsiteX40" fmla="*/ 203341 w 377082"/>
              <a:gd name="connsiteY40" fmla="*/ 60319 h 377109"/>
              <a:gd name="connsiteX41" fmla="*/ 208221 w 377082"/>
              <a:gd name="connsiteY41" fmla="*/ 70936 h 377109"/>
              <a:gd name="connsiteX42" fmla="*/ 218539 w 377082"/>
              <a:gd name="connsiteY42" fmla="*/ 65436 h 377109"/>
              <a:gd name="connsiteX43" fmla="*/ 241043 w 377082"/>
              <a:gd name="connsiteY43" fmla="*/ 59824 h 377109"/>
              <a:gd name="connsiteX44" fmla="*/ 288964 w 377082"/>
              <a:gd name="connsiteY44" fmla="*/ 105675 h 377109"/>
              <a:gd name="connsiteX45" fmla="*/ 289403 w 377082"/>
              <a:gd name="connsiteY45" fmla="*/ 116181 h 377109"/>
              <a:gd name="connsiteX46" fmla="*/ 299923 w 377082"/>
              <a:gd name="connsiteY46" fmla="*/ 116258 h 377109"/>
              <a:gd name="connsiteX47" fmla="*/ 338607 w 377082"/>
              <a:gd name="connsiteY47" fmla="*/ 156238 h 377109"/>
              <a:gd name="connsiteX48" fmla="*/ 299630 w 377082"/>
              <a:gd name="connsiteY48" fmla="*/ 194930 h 377109"/>
              <a:gd name="connsiteX49" fmla="*/ 77445 w 377082"/>
              <a:gd name="connsiteY49" fmla="*/ 194930 h 377109"/>
              <a:gd name="connsiteX50" fmla="*/ 38112 w 377082"/>
              <a:gd name="connsiteY50" fmla="*/ 155590 h 377109"/>
              <a:gd name="connsiteX51" fmla="*/ 55910 w 377082"/>
              <a:gd name="connsiteY51" fmla="*/ 338102 h 377109"/>
              <a:gd name="connsiteX52" fmla="*/ 39005 w 377082"/>
              <a:gd name="connsiteY52" fmla="*/ 355007 h 377109"/>
              <a:gd name="connsiteX53" fmla="*/ 22099 w 377082"/>
              <a:gd name="connsiteY53" fmla="*/ 338102 h 377109"/>
              <a:gd name="connsiteX54" fmla="*/ 39005 w 377082"/>
              <a:gd name="connsiteY54" fmla="*/ 321196 h 377109"/>
              <a:gd name="connsiteX55" fmla="*/ 39011 w 377082"/>
              <a:gd name="connsiteY55" fmla="*/ 321196 h 377109"/>
              <a:gd name="connsiteX56" fmla="*/ 55910 w 377082"/>
              <a:gd name="connsiteY56" fmla="*/ 338102 h 377109"/>
              <a:gd name="connsiteX57" fmla="*/ 205447 w 377082"/>
              <a:gd name="connsiteY57" fmla="*/ 338102 h 377109"/>
              <a:gd name="connsiteX58" fmla="*/ 188541 w 377082"/>
              <a:gd name="connsiteY58" fmla="*/ 355007 h 377109"/>
              <a:gd name="connsiteX59" fmla="*/ 171636 w 377082"/>
              <a:gd name="connsiteY59" fmla="*/ 338102 h 377109"/>
              <a:gd name="connsiteX60" fmla="*/ 188541 w 377082"/>
              <a:gd name="connsiteY60" fmla="*/ 321196 h 377109"/>
              <a:gd name="connsiteX61" fmla="*/ 205447 w 377082"/>
              <a:gd name="connsiteY61" fmla="*/ 338102 h 377109"/>
              <a:gd name="connsiteX62" fmla="*/ 338071 w 377082"/>
              <a:gd name="connsiteY62" fmla="*/ 355000 h 377109"/>
              <a:gd name="connsiteX63" fmla="*/ 321165 w 377082"/>
              <a:gd name="connsiteY63" fmla="*/ 338095 h 377109"/>
              <a:gd name="connsiteX64" fmla="*/ 338071 w 377082"/>
              <a:gd name="connsiteY64" fmla="*/ 321189 h 377109"/>
              <a:gd name="connsiteX65" fmla="*/ 354976 w 377082"/>
              <a:gd name="connsiteY65" fmla="*/ 338095 h 377109"/>
              <a:gd name="connsiteX66" fmla="*/ 354976 w 377082"/>
              <a:gd name="connsiteY66" fmla="*/ 338102 h 377109"/>
              <a:gd name="connsiteX67" fmla="*/ 338071 w 377082"/>
              <a:gd name="connsiteY67" fmla="*/ 355000 h 3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77082" h="377109">
                <a:moveTo>
                  <a:pt x="349120" y="300707"/>
                </a:moveTo>
                <a:lnTo>
                  <a:pt x="349120" y="247027"/>
                </a:lnTo>
                <a:lnTo>
                  <a:pt x="199584" y="247027"/>
                </a:lnTo>
                <a:lnTo>
                  <a:pt x="199584" y="217050"/>
                </a:lnTo>
                <a:lnTo>
                  <a:pt x="299630" y="217050"/>
                </a:lnTo>
                <a:cubicBezTo>
                  <a:pt x="333560" y="217085"/>
                  <a:pt x="361090" y="189611"/>
                  <a:pt x="361125" y="155681"/>
                </a:cubicBezTo>
                <a:cubicBezTo>
                  <a:pt x="361153" y="125690"/>
                  <a:pt x="339528" y="100063"/>
                  <a:pt x="309962" y="95050"/>
                </a:cubicBezTo>
                <a:cubicBezTo>
                  <a:pt x="302949" y="57015"/>
                  <a:pt x="266426" y="31862"/>
                  <a:pt x="228389" y="38882"/>
                </a:cubicBezTo>
                <a:cubicBezTo>
                  <a:pt x="224953" y="39509"/>
                  <a:pt x="221572" y="40402"/>
                  <a:pt x="218274" y="41538"/>
                </a:cubicBezTo>
                <a:cubicBezTo>
                  <a:pt x="192696" y="316"/>
                  <a:pt x="138542" y="-12365"/>
                  <a:pt x="97320" y="13213"/>
                </a:cubicBezTo>
                <a:cubicBezTo>
                  <a:pt x="68445" y="31137"/>
                  <a:pt x="52494" y="64111"/>
                  <a:pt x="56370" y="97874"/>
                </a:cubicBezTo>
                <a:cubicBezTo>
                  <a:pt x="24497" y="109530"/>
                  <a:pt x="8107" y="144813"/>
                  <a:pt x="19763" y="176686"/>
                </a:cubicBezTo>
                <a:cubicBezTo>
                  <a:pt x="28617" y="200904"/>
                  <a:pt x="51658" y="217015"/>
                  <a:pt x="77445" y="217029"/>
                </a:cubicBezTo>
                <a:lnTo>
                  <a:pt x="177491" y="217029"/>
                </a:lnTo>
                <a:lnTo>
                  <a:pt x="177491" y="247006"/>
                </a:lnTo>
                <a:lnTo>
                  <a:pt x="27962" y="247006"/>
                </a:lnTo>
                <a:lnTo>
                  <a:pt x="27962" y="300686"/>
                </a:lnTo>
                <a:cubicBezTo>
                  <a:pt x="7306" y="306786"/>
                  <a:pt x="-4497" y="328474"/>
                  <a:pt x="1610" y="349130"/>
                </a:cubicBezTo>
                <a:cubicBezTo>
                  <a:pt x="7710" y="369787"/>
                  <a:pt x="29398" y="381589"/>
                  <a:pt x="50054" y="375489"/>
                </a:cubicBezTo>
                <a:cubicBezTo>
                  <a:pt x="70711" y="369389"/>
                  <a:pt x="82506" y="347694"/>
                  <a:pt x="76406" y="327038"/>
                </a:cubicBezTo>
                <a:cubicBezTo>
                  <a:pt x="72662" y="314357"/>
                  <a:pt x="62742" y="304430"/>
                  <a:pt x="50054" y="300686"/>
                </a:cubicBezTo>
                <a:lnTo>
                  <a:pt x="50054" y="269099"/>
                </a:lnTo>
                <a:lnTo>
                  <a:pt x="177491" y="269099"/>
                </a:lnTo>
                <a:lnTo>
                  <a:pt x="177491" y="300686"/>
                </a:lnTo>
                <a:cubicBezTo>
                  <a:pt x="156828" y="306786"/>
                  <a:pt x="145025" y="328481"/>
                  <a:pt x="151133" y="349137"/>
                </a:cubicBezTo>
                <a:cubicBezTo>
                  <a:pt x="157233" y="369801"/>
                  <a:pt x="178920" y="381603"/>
                  <a:pt x="199584" y="375503"/>
                </a:cubicBezTo>
                <a:cubicBezTo>
                  <a:pt x="220247" y="369403"/>
                  <a:pt x="232049" y="347708"/>
                  <a:pt x="225943" y="327045"/>
                </a:cubicBezTo>
                <a:cubicBezTo>
                  <a:pt x="222199" y="314357"/>
                  <a:pt x="212272" y="304430"/>
                  <a:pt x="199584" y="300686"/>
                </a:cubicBezTo>
                <a:lnTo>
                  <a:pt x="199584" y="269099"/>
                </a:lnTo>
                <a:lnTo>
                  <a:pt x="327028" y="269099"/>
                </a:lnTo>
                <a:lnTo>
                  <a:pt x="327028" y="300686"/>
                </a:lnTo>
                <a:cubicBezTo>
                  <a:pt x="306372" y="306786"/>
                  <a:pt x="294569" y="328474"/>
                  <a:pt x="300676" y="349130"/>
                </a:cubicBezTo>
                <a:cubicBezTo>
                  <a:pt x="306776" y="369787"/>
                  <a:pt x="328464" y="381589"/>
                  <a:pt x="349120" y="375489"/>
                </a:cubicBezTo>
                <a:cubicBezTo>
                  <a:pt x="369777" y="369389"/>
                  <a:pt x="381579" y="347694"/>
                  <a:pt x="375472" y="327038"/>
                </a:cubicBezTo>
                <a:cubicBezTo>
                  <a:pt x="371729" y="314357"/>
                  <a:pt x="361808" y="304430"/>
                  <a:pt x="349120" y="300686"/>
                </a:cubicBezTo>
                <a:close/>
                <a:moveTo>
                  <a:pt x="38112" y="155611"/>
                </a:moveTo>
                <a:cubicBezTo>
                  <a:pt x="38056" y="136419"/>
                  <a:pt x="51902" y="120001"/>
                  <a:pt x="70836" y="116836"/>
                </a:cubicBezTo>
                <a:lnTo>
                  <a:pt x="82506" y="114863"/>
                </a:lnTo>
                <a:lnTo>
                  <a:pt x="79718" y="103354"/>
                </a:lnTo>
                <a:cubicBezTo>
                  <a:pt x="71164" y="68057"/>
                  <a:pt x="92852" y="32510"/>
                  <a:pt x="128148" y="23956"/>
                </a:cubicBezTo>
                <a:cubicBezTo>
                  <a:pt x="158683" y="16560"/>
                  <a:pt x="190179" y="31792"/>
                  <a:pt x="203341" y="60319"/>
                </a:cubicBezTo>
                <a:lnTo>
                  <a:pt x="208221" y="70936"/>
                </a:lnTo>
                <a:lnTo>
                  <a:pt x="218539" y="65436"/>
                </a:lnTo>
                <a:cubicBezTo>
                  <a:pt x="225455" y="61727"/>
                  <a:pt x="233193" y="59796"/>
                  <a:pt x="241043" y="59824"/>
                </a:cubicBezTo>
                <a:cubicBezTo>
                  <a:pt x="266746" y="59734"/>
                  <a:pt x="287918" y="79993"/>
                  <a:pt x="288964" y="105675"/>
                </a:cubicBezTo>
                <a:lnTo>
                  <a:pt x="289403" y="116181"/>
                </a:lnTo>
                <a:lnTo>
                  <a:pt x="299923" y="116258"/>
                </a:lnTo>
                <a:cubicBezTo>
                  <a:pt x="321646" y="116613"/>
                  <a:pt x="338970" y="134516"/>
                  <a:pt x="338607" y="156238"/>
                </a:cubicBezTo>
                <a:cubicBezTo>
                  <a:pt x="338259" y="177571"/>
                  <a:pt x="320963" y="194735"/>
                  <a:pt x="299630" y="194930"/>
                </a:cubicBezTo>
                <a:lnTo>
                  <a:pt x="77445" y="194930"/>
                </a:lnTo>
                <a:cubicBezTo>
                  <a:pt x="55729" y="194902"/>
                  <a:pt x="38133" y="177306"/>
                  <a:pt x="38112" y="155590"/>
                </a:cubicBezTo>
                <a:close/>
                <a:moveTo>
                  <a:pt x="55910" y="338102"/>
                </a:moveTo>
                <a:cubicBezTo>
                  <a:pt x="55910" y="347436"/>
                  <a:pt x="48339" y="355007"/>
                  <a:pt x="39005" y="355007"/>
                </a:cubicBezTo>
                <a:cubicBezTo>
                  <a:pt x="29670" y="355007"/>
                  <a:pt x="22099" y="347436"/>
                  <a:pt x="22099" y="338102"/>
                </a:cubicBezTo>
                <a:cubicBezTo>
                  <a:pt x="22099" y="328767"/>
                  <a:pt x="29670" y="321196"/>
                  <a:pt x="39005" y="321196"/>
                </a:cubicBezTo>
                <a:cubicBezTo>
                  <a:pt x="39005" y="321196"/>
                  <a:pt x="39011" y="321196"/>
                  <a:pt x="39011" y="321196"/>
                </a:cubicBezTo>
                <a:cubicBezTo>
                  <a:pt x="48346" y="321203"/>
                  <a:pt x="55903" y="328767"/>
                  <a:pt x="55910" y="338102"/>
                </a:cubicBezTo>
                <a:close/>
                <a:moveTo>
                  <a:pt x="205447" y="338102"/>
                </a:moveTo>
                <a:cubicBezTo>
                  <a:pt x="205447" y="347436"/>
                  <a:pt x="197876" y="355007"/>
                  <a:pt x="188541" y="355007"/>
                </a:cubicBezTo>
                <a:cubicBezTo>
                  <a:pt x="179206" y="355007"/>
                  <a:pt x="171636" y="347436"/>
                  <a:pt x="171636" y="338102"/>
                </a:cubicBezTo>
                <a:cubicBezTo>
                  <a:pt x="171636" y="328767"/>
                  <a:pt x="179206" y="321196"/>
                  <a:pt x="188541" y="321196"/>
                </a:cubicBezTo>
                <a:cubicBezTo>
                  <a:pt x="197876" y="321203"/>
                  <a:pt x="205440" y="328767"/>
                  <a:pt x="205447" y="338102"/>
                </a:cubicBezTo>
                <a:close/>
                <a:moveTo>
                  <a:pt x="338071" y="355000"/>
                </a:moveTo>
                <a:cubicBezTo>
                  <a:pt x="328736" y="355000"/>
                  <a:pt x="321165" y="347429"/>
                  <a:pt x="321165" y="338095"/>
                </a:cubicBezTo>
                <a:cubicBezTo>
                  <a:pt x="321165" y="328760"/>
                  <a:pt x="328736" y="321189"/>
                  <a:pt x="338071" y="321189"/>
                </a:cubicBezTo>
                <a:cubicBezTo>
                  <a:pt x="347405" y="321189"/>
                  <a:pt x="354976" y="328760"/>
                  <a:pt x="354976" y="338095"/>
                </a:cubicBezTo>
                <a:cubicBezTo>
                  <a:pt x="354976" y="338095"/>
                  <a:pt x="354976" y="338102"/>
                  <a:pt x="354976" y="338102"/>
                </a:cubicBezTo>
                <a:cubicBezTo>
                  <a:pt x="354969" y="347436"/>
                  <a:pt x="347405" y="354993"/>
                  <a:pt x="338071" y="355000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2CFE86D2-89A5-43A2-B767-27A4A8B82035}"/>
              </a:ext>
            </a:extLst>
          </p:cNvPr>
          <p:cNvSpPr/>
          <p:nvPr/>
        </p:nvSpPr>
        <p:spPr>
          <a:xfrm>
            <a:off x="4393919" y="2055878"/>
            <a:ext cx="377055" cy="377048"/>
          </a:xfrm>
          <a:custGeom>
            <a:avLst/>
            <a:gdLst>
              <a:gd name="connsiteX0" fmla="*/ 188528 w 377055"/>
              <a:gd name="connsiteY0" fmla="*/ 0 h 377048"/>
              <a:gd name="connsiteX1" fmla="*/ 0 w 377055"/>
              <a:gd name="connsiteY1" fmla="*/ 188528 h 377048"/>
              <a:gd name="connsiteX2" fmla="*/ 188528 w 377055"/>
              <a:gd name="connsiteY2" fmla="*/ 377048 h 377048"/>
              <a:gd name="connsiteX3" fmla="*/ 377055 w 377055"/>
              <a:gd name="connsiteY3" fmla="*/ 188528 h 377048"/>
              <a:gd name="connsiteX4" fmla="*/ 188528 w 377055"/>
              <a:gd name="connsiteY4" fmla="*/ 0 h 377048"/>
              <a:gd name="connsiteX5" fmla="*/ 177485 w 377055"/>
              <a:gd name="connsiteY5" fmla="*/ 92531 h 377048"/>
              <a:gd name="connsiteX6" fmla="*/ 128155 w 377055"/>
              <a:gd name="connsiteY6" fmla="*/ 85609 h 377048"/>
              <a:gd name="connsiteX7" fmla="*/ 136417 w 377055"/>
              <a:gd name="connsiteY7" fmla="*/ 68354 h 377048"/>
              <a:gd name="connsiteX8" fmla="*/ 177485 w 377055"/>
              <a:gd name="connsiteY8" fmla="*/ 24435 h 377048"/>
              <a:gd name="connsiteX9" fmla="*/ 177485 w 377055"/>
              <a:gd name="connsiteY9" fmla="*/ 114645 h 377048"/>
              <a:gd name="connsiteX10" fmla="*/ 177485 w 377055"/>
              <a:gd name="connsiteY10" fmla="*/ 177478 h 377048"/>
              <a:gd name="connsiteX11" fmla="*/ 108468 w 377055"/>
              <a:gd name="connsiteY11" fmla="*/ 177478 h 377048"/>
              <a:gd name="connsiteX12" fmla="*/ 120529 w 377055"/>
              <a:gd name="connsiteY12" fmla="*/ 106460 h 377048"/>
              <a:gd name="connsiteX13" fmla="*/ 177464 w 377055"/>
              <a:gd name="connsiteY13" fmla="*/ 114645 h 377048"/>
              <a:gd name="connsiteX14" fmla="*/ 177485 w 377055"/>
              <a:gd name="connsiteY14" fmla="*/ 199570 h 377048"/>
              <a:gd name="connsiteX15" fmla="*/ 177485 w 377055"/>
              <a:gd name="connsiteY15" fmla="*/ 262403 h 377048"/>
              <a:gd name="connsiteX16" fmla="*/ 120550 w 377055"/>
              <a:gd name="connsiteY16" fmla="*/ 270588 h 377048"/>
              <a:gd name="connsiteX17" fmla="*/ 108489 w 377055"/>
              <a:gd name="connsiteY17" fmla="*/ 199570 h 377048"/>
              <a:gd name="connsiteX18" fmla="*/ 177485 w 377055"/>
              <a:gd name="connsiteY18" fmla="*/ 284517 h 377048"/>
              <a:gd name="connsiteX19" fmla="*/ 177485 w 377055"/>
              <a:gd name="connsiteY19" fmla="*/ 352593 h 377048"/>
              <a:gd name="connsiteX20" fmla="*/ 136417 w 377055"/>
              <a:gd name="connsiteY20" fmla="*/ 308673 h 377048"/>
              <a:gd name="connsiteX21" fmla="*/ 128155 w 377055"/>
              <a:gd name="connsiteY21" fmla="*/ 291419 h 377048"/>
              <a:gd name="connsiteX22" fmla="*/ 177485 w 377055"/>
              <a:gd name="connsiteY22" fmla="*/ 284496 h 377048"/>
              <a:gd name="connsiteX23" fmla="*/ 199577 w 377055"/>
              <a:gd name="connsiteY23" fmla="*/ 284517 h 377048"/>
              <a:gd name="connsiteX24" fmla="*/ 248900 w 377055"/>
              <a:gd name="connsiteY24" fmla="*/ 291439 h 377048"/>
              <a:gd name="connsiteX25" fmla="*/ 240646 w 377055"/>
              <a:gd name="connsiteY25" fmla="*/ 308694 h 377048"/>
              <a:gd name="connsiteX26" fmla="*/ 199577 w 377055"/>
              <a:gd name="connsiteY26" fmla="*/ 352613 h 377048"/>
              <a:gd name="connsiteX27" fmla="*/ 199577 w 377055"/>
              <a:gd name="connsiteY27" fmla="*/ 262403 h 377048"/>
              <a:gd name="connsiteX28" fmla="*/ 199577 w 377055"/>
              <a:gd name="connsiteY28" fmla="*/ 199570 h 377048"/>
              <a:gd name="connsiteX29" fmla="*/ 268594 w 377055"/>
              <a:gd name="connsiteY29" fmla="*/ 199570 h 377048"/>
              <a:gd name="connsiteX30" fmla="*/ 256527 w 377055"/>
              <a:gd name="connsiteY30" fmla="*/ 270588 h 377048"/>
              <a:gd name="connsiteX31" fmla="*/ 199598 w 377055"/>
              <a:gd name="connsiteY31" fmla="*/ 262403 h 377048"/>
              <a:gd name="connsiteX32" fmla="*/ 199577 w 377055"/>
              <a:gd name="connsiteY32" fmla="*/ 177478 h 377048"/>
              <a:gd name="connsiteX33" fmla="*/ 199577 w 377055"/>
              <a:gd name="connsiteY33" fmla="*/ 114645 h 377048"/>
              <a:gd name="connsiteX34" fmla="*/ 256506 w 377055"/>
              <a:gd name="connsiteY34" fmla="*/ 106460 h 377048"/>
              <a:gd name="connsiteX35" fmla="*/ 268573 w 377055"/>
              <a:gd name="connsiteY35" fmla="*/ 177478 h 377048"/>
              <a:gd name="connsiteX36" fmla="*/ 199577 w 377055"/>
              <a:gd name="connsiteY36" fmla="*/ 92531 h 377048"/>
              <a:gd name="connsiteX37" fmla="*/ 199577 w 377055"/>
              <a:gd name="connsiteY37" fmla="*/ 24456 h 377048"/>
              <a:gd name="connsiteX38" fmla="*/ 240646 w 377055"/>
              <a:gd name="connsiteY38" fmla="*/ 68376 h 377048"/>
              <a:gd name="connsiteX39" fmla="*/ 248900 w 377055"/>
              <a:gd name="connsiteY39" fmla="*/ 85630 h 377048"/>
              <a:gd name="connsiteX40" fmla="*/ 199577 w 377055"/>
              <a:gd name="connsiteY40" fmla="*/ 92553 h 377048"/>
              <a:gd name="connsiteX41" fmla="*/ 260061 w 377055"/>
              <a:gd name="connsiteY41" fmla="*/ 57814 h 377048"/>
              <a:gd name="connsiteX42" fmla="*/ 242187 w 377055"/>
              <a:gd name="connsiteY42" fmla="*/ 30967 h 377048"/>
              <a:gd name="connsiteX43" fmla="*/ 301109 w 377055"/>
              <a:gd name="connsiteY43" fmla="*/ 66054 h 377048"/>
              <a:gd name="connsiteX44" fmla="*/ 270288 w 377055"/>
              <a:gd name="connsiteY44" fmla="*/ 79390 h 377048"/>
              <a:gd name="connsiteX45" fmla="*/ 260061 w 377055"/>
              <a:gd name="connsiteY45" fmla="*/ 57814 h 377048"/>
              <a:gd name="connsiteX46" fmla="*/ 116994 w 377055"/>
              <a:gd name="connsiteY46" fmla="*/ 57814 h 377048"/>
              <a:gd name="connsiteX47" fmla="*/ 106767 w 377055"/>
              <a:gd name="connsiteY47" fmla="*/ 79390 h 377048"/>
              <a:gd name="connsiteX48" fmla="*/ 75954 w 377055"/>
              <a:gd name="connsiteY48" fmla="*/ 66054 h 377048"/>
              <a:gd name="connsiteX49" fmla="*/ 134876 w 377055"/>
              <a:gd name="connsiteY49" fmla="*/ 30967 h 377048"/>
              <a:gd name="connsiteX50" fmla="*/ 116994 w 377055"/>
              <a:gd name="connsiteY50" fmla="*/ 57814 h 377048"/>
              <a:gd name="connsiteX51" fmla="*/ 99294 w 377055"/>
              <a:gd name="connsiteY51" fmla="*/ 100158 h 377048"/>
              <a:gd name="connsiteX52" fmla="*/ 86369 w 377055"/>
              <a:gd name="connsiteY52" fmla="*/ 177478 h 377048"/>
              <a:gd name="connsiteX53" fmla="*/ 22469 w 377055"/>
              <a:gd name="connsiteY53" fmla="*/ 177478 h 377048"/>
              <a:gd name="connsiteX54" fmla="*/ 60247 w 377055"/>
              <a:gd name="connsiteY54" fmla="*/ 82625 h 377048"/>
              <a:gd name="connsiteX55" fmla="*/ 99287 w 377055"/>
              <a:gd name="connsiteY55" fmla="*/ 100179 h 377048"/>
              <a:gd name="connsiteX56" fmla="*/ 86369 w 377055"/>
              <a:gd name="connsiteY56" fmla="*/ 199570 h 377048"/>
              <a:gd name="connsiteX57" fmla="*/ 99294 w 377055"/>
              <a:gd name="connsiteY57" fmla="*/ 276890 h 377048"/>
              <a:gd name="connsiteX58" fmla="*/ 60254 w 377055"/>
              <a:gd name="connsiteY58" fmla="*/ 294444 h 377048"/>
              <a:gd name="connsiteX59" fmla="*/ 22476 w 377055"/>
              <a:gd name="connsiteY59" fmla="*/ 199570 h 377048"/>
              <a:gd name="connsiteX60" fmla="*/ 106767 w 377055"/>
              <a:gd name="connsiteY60" fmla="*/ 297658 h 377048"/>
              <a:gd name="connsiteX61" fmla="*/ 116994 w 377055"/>
              <a:gd name="connsiteY61" fmla="*/ 319234 h 377048"/>
              <a:gd name="connsiteX62" fmla="*/ 134876 w 377055"/>
              <a:gd name="connsiteY62" fmla="*/ 346081 h 377048"/>
              <a:gd name="connsiteX63" fmla="*/ 75954 w 377055"/>
              <a:gd name="connsiteY63" fmla="*/ 310994 h 377048"/>
              <a:gd name="connsiteX64" fmla="*/ 106767 w 377055"/>
              <a:gd name="connsiteY64" fmla="*/ 297658 h 377048"/>
              <a:gd name="connsiteX65" fmla="*/ 260061 w 377055"/>
              <a:gd name="connsiteY65" fmla="*/ 319234 h 377048"/>
              <a:gd name="connsiteX66" fmla="*/ 270288 w 377055"/>
              <a:gd name="connsiteY66" fmla="*/ 297658 h 377048"/>
              <a:gd name="connsiteX67" fmla="*/ 301109 w 377055"/>
              <a:gd name="connsiteY67" fmla="*/ 310994 h 377048"/>
              <a:gd name="connsiteX68" fmla="*/ 242187 w 377055"/>
              <a:gd name="connsiteY68" fmla="*/ 346081 h 377048"/>
              <a:gd name="connsiteX69" fmla="*/ 260061 w 377055"/>
              <a:gd name="connsiteY69" fmla="*/ 319234 h 377048"/>
              <a:gd name="connsiteX70" fmla="*/ 277762 w 377055"/>
              <a:gd name="connsiteY70" fmla="*/ 276890 h 377048"/>
              <a:gd name="connsiteX71" fmla="*/ 290687 w 377055"/>
              <a:gd name="connsiteY71" fmla="*/ 199570 h 377048"/>
              <a:gd name="connsiteX72" fmla="*/ 354559 w 377055"/>
              <a:gd name="connsiteY72" fmla="*/ 199570 h 377048"/>
              <a:gd name="connsiteX73" fmla="*/ 316788 w 377055"/>
              <a:gd name="connsiteY73" fmla="*/ 294444 h 377048"/>
              <a:gd name="connsiteX74" fmla="*/ 277748 w 377055"/>
              <a:gd name="connsiteY74" fmla="*/ 276890 h 377048"/>
              <a:gd name="connsiteX75" fmla="*/ 290687 w 377055"/>
              <a:gd name="connsiteY75" fmla="*/ 177478 h 377048"/>
              <a:gd name="connsiteX76" fmla="*/ 277762 w 377055"/>
              <a:gd name="connsiteY76" fmla="*/ 100158 h 377048"/>
              <a:gd name="connsiteX77" fmla="*/ 316802 w 377055"/>
              <a:gd name="connsiteY77" fmla="*/ 82604 h 377048"/>
              <a:gd name="connsiteX78" fmla="*/ 354559 w 377055"/>
              <a:gd name="connsiteY78" fmla="*/ 177478 h 37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77055" h="377048">
                <a:moveTo>
                  <a:pt x="188528" y="0"/>
                </a:moveTo>
                <a:cubicBezTo>
                  <a:pt x="84577" y="0"/>
                  <a:pt x="0" y="84570"/>
                  <a:pt x="0" y="188528"/>
                </a:cubicBezTo>
                <a:cubicBezTo>
                  <a:pt x="0" y="292485"/>
                  <a:pt x="84577" y="377048"/>
                  <a:pt x="188528" y="377048"/>
                </a:cubicBezTo>
                <a:cubicBezTo>
                  <a:pt x="292478" y="377048"/>
                  <a:pt x="377055" y="292478"/>
                  <a:pt x="377055" y="188528"/>
                </a:cubicBezTo>
                <a:cubicBezTo>
                  <a:pt x="377055" y="84577"/>
                  <a:pt x="292513" y="0"/>
                  <a:pt x="188528" y="0"/>
                </a:cubicBezTo>
                <a:close/>
                <a:moveTo>
                  <a:pt x="177485" y="92531"/>
                </a:moveTo>
                <a:cubicBezTo>
                  <a:pt x="160858" y="91827"/>
                  <a:pt x="144336" y="89506"/>
                  <a:pt x="128155" y="85609"/>
                </a:cubicBezTo>
                <a:cubicBezTo>
                  <a:pt x="130693" y="79600"/>
                  <a:pt x="133447" y="73827"/>
                  <a:pt x="136417" y="68354"/>
                </a:cubicBezTo>
                <a:cubicBezTo>
                  <a:pt x="148596" y="45907"/>
                  <a:pt x="163549" y="30158"/>
                  <a:pt x="177485" y="24435"/>
                </a:cubicBezTo>
                <a:close/>
                <a:moveTo>
                  <a:pt x="177485" y="114645"/>
                </a:moveTo>
                <a:lnTo>
                  <a:pt x="177485" y="177478"/>
                </a:lnTo>
                <a:lnTo>
                  <a:pt x="108468" y="177478"/>
                </a:lnTo>
                <a:cubicBezTo>
                  <a:pt x="109388" y="153385"/>
                  <a:pt x="113439" y="129508"/>
                  <a:pt x="120529" y="106460"/>
                </a:cubicBezTo>
                <a:cubicBezTo>
                  <a:pt x="139177" y="111138"/>
                  <a:pt x="158258" y="113878"/>
                  <a:pt x="177464" y="114645"/>
                </a:cubicBezTo>
                <a:close/>
                <a:moveTo>
                  <a:pt x="177485" y="199570"/>
                </a:moveTo>
                <a:lnTo>
                  <a:pt x="177485" y="262403"/>
                </a:lnTo>
                <a:cubicBezTo>
                  <a:pt x="158279" y="263170"/>
                  <a:pt x="139198" y="265910"/>
                  <a:pt x="120550" y="270588"/>
                </a:cubicBezTo>
                <a:cubicBezTo>
                  <a:pt x="113467" y="247541"/>
                  <a:pt x="109409" y="223664"/>
                  <a:pt x="108489" y="199570"/>
                </a:cubicBezTo>
                <a:close/>
                <a:moveTo>
                  <a:pt x="177485" y="284517"/>
                </a:moveTo>
                <a:lnTo>
                  <a:pt x="177485" y="352593"/>
                </a:lnTo>
                <a:cubicBezTo>
                  <a:pt x="163542" y="346890"/>
                  <a:pt x="148596" y="331142"/>
                  <a:pt x="136417" y="308673"/>
                </a:cubicBezTo>
                <a:cubicBezTo>
                  <a:pt x="133447" y="303200"/>
                  <a:pt x="130693" y="297428"/>
                  <a:pt x="128155" y="291419"/>
                </a:cubicBezTo>
                <a:cubicBezTo>
                  <a:pt x="144336" y="287522"/>
                  <a:pt x="160858" y="285200"/>
                  <a:pt x="177485" y="284496"/>
                </a:cubicBezTo>
                <a:close/>
                <a:moveTo>
                  <a:pt x="199577" y="284517"/>
                </a:moveTo>
                <a:cubicBezTo>
                  <a:pt x="216204" y="285221"/>
                  <a:pt x="232719" y="287542"/>
                  <a:pt x="248900" y="291439"/>
                </a:cubicBezTo>
                <a:cubicBezTo>
                  <a:pt x="246362" y="297449"/>
                  <a:pt x="243616" y="303221"/>
                  <a:pt x="240646" y="308694"/>
                </a:cubicBezTo>
                <a:cubicBezTo>
                  <a:pt x="228467" y="331142"/>
                  <a:pt x="213513" y="346890"/>
                  <a:pt x="199577" y="352613"/>
                </a:cubicBezTo>
                <a:close/>
                <a:moveTo>
                  <a:pt x="199577" y="262403"/>
                </a:moveTo>
                <a:lnTo>
                  <a:pt x="199577" y="199570"/>
                </a:lnTo>
                <a:lnTo>
                  <a:pt x="268594" y="199570"/>
                </a:lnTo>
                <a:cubicBezTo>
                  <a:pt x="267674" y="223664"/>
                  <a:pt x="263617" y="247541"/>
                  <a:pt x="256527" y="270588"/>
                </a:cubicBezTo>
                <a:cubicBezTo>
                  <a:pt x="237885" y="265910"/>
                  <a:pt x="218804" y="263170"/>
                  <a:pt x="199598" y="262403"/>
                </a:cubicBezTo>
                <a:close/>
                <a:moveTo>
                  <a:pt x="199577" y="177478"/>
                </a:moveTo>
                <a:lnTo>
                  <a:pt x="199577" y="114645"/>
                </a:lnTo>
                <a:cubicBezTo>
                  <a:pt x="218784" y="113878"/>
                  <a:pt x="237864" y="111138"/>
                  <a:pt x="256506" y="106460"/>
                </a:cubicBezTo>
                <a:cubicBezTo>
                  <a:pt x="263596" y="129508"/>
                  <a:pt x="267653" y="153385"/>
                  <a:pt x="268573" y="177478"/>
                </a:cubicBezTo>
                <a:close/>
                <a:moveTo>
                  <a:pt x="199577" y="92531"/>
                </a:moveTo>
                <a:lnTo>
                  <a:pt x="199577" y="24456"/>
                </a:lnTo>
                <a:cubicBezTo>
                  <a:pt x="213520" y="30158"/>
                  <a:pt x="228467" y="45907"/>
                  <a:pt x="240646" y="68376"/>
                </a:cubicBezTo>
                <a:cubicBezTo>
                  <a:pt x="243616" y="73848"/>
                  <a:pt x="246362" y="79620"/>
                  <a:pt x="248900" y="85630"/>
                </a:cubicBezTo>
                <a:cubicBezTo>
                  <a:pt x="232719" y="89527"/>
                  <a:pt x="216204" y="91848"/>
                  <a:pt x="199577" y="92553"/>
                </a:cubicBezTo>
                <a:close/>
                <a:moveTo>
                  <a:pt x="260061" y="57814"/>
                </a:moveTo>
                <a:cubicBezTo>
                  <a:pt x="254979" y="48312"/>
                  <a:pt x="248998" y="39319"/>
                  <a:pt x="242187" y="30967"/>
                </a:cubicBezTo>
                <a:cubicBezTo>
                  <a:pt x="264049" y="38454"/>
                  <a:pt x="284113" y="50403"/>
                  <a:pt x="301109" y="66054"/>
                </a:cubicBezTo>
                <a:cubicBezTo>
                  <a:pt x="291209" y="71317"/>
                  <a:pt x="280906" y="75779"/>
                  <a:pt x="270288" y="79390"/>
                </a:cubicBezTo>
                <a:cubicBezTo>
                  <a:pt x="267263" y="72022"/>
                  <a:pt x="263854" y="64820"/>
                  <a:pt x="260061" y="57814"/>
                </a:cubicBezTo>
                <a:close/>
                <a:moveTo>
                  <a:pt x="116994" y="57814"/>
                </a:moveTo>
                <a:cubicBezTo>
                  <a:pt x="113209" y="64820"/>
                  <a:pt x="109793" y="72022"/>
                  <a:pt x="106767" y="79390"/>
                </a:cubicBezTo>
                <a:cubicBezTo>
                  <a:pt x="96157" y="75779"/>
                  <a:pt x="85853" y="71317"/>
                  <a:pt x="75954" y="66054"/>
                </a:cubicBezTo>
                <a:cubicBezTo>
                  <a:pt x="92950" y="50396"/>
                  <a:pt x="113013" y="38447"/>
                  <a:pt x="134876" y="30967"/>
                </a:cubicBezTo>
                <a:cubicBezTo>
                  <a:pt x="128065" y="39319"/>
                  <a:pt x="122076" y="48312"/>
                  <a:pt x="116994" y="57814"/>
                </a:cubicBezTo>
                <a:close/>
                <a:moveTo>
                  <a:pt x="99294" y="100158"/>
                </a:moveTo>
                <a:cubicBezTo>
                  <a:pt x="91576" y="125241"/>
                  <a:pt x="87233" y="151245"/>
                  <a:pt x="86369" y="177478"/>
                </a:cubicBezTo>
                <a:lnTo>
                  <a:pt x="22469" y="177478"/>
                </a:lnTo>
                <a:cubicBezTo>
                  <a:pt x="24762" y="142670"/>
                  <a:pt x="37980" y="109479"/>
                  <a:pt x="60247" y="82625"/>
                </a:cubicBezTo>
                <a:cubicBezTo>
                  <a:pt x="72677" y="89687"/>
                  <a:pt x="85748" y="95571"/>
                  <a:pt x="99287" y="100179"/>
                </a:cubicBezTo>
                <a:close/>
                <a:moveTo>
                  <a:pt x="86369" y="199570"/>
                </a:moveTo>
                <a:cubicBezTo>
                  <a:pt x="87226" y="225804"/>
                  <a:pt x="91576" y="251807"/>
                  <a:pt x="99294" y="276890"/>
                </a:cubicBezTo>
                <a:cubicBezTo>
                  <a:pt x="85755" y="281498"/>
                  <a:pt x="72684" y="287382"/>
                  <a:pt x="60254" y="294444"/>
                </a:cubicBezTo>
                <a:cubicBezTo>
                  <a:pt x="37987" y="267583"/>
                  <a:pt x="24762" y="234385"/>
                  <a:pt x="22476" y="199570"/>
                </a:cubicBezTo>
                <a:close/>
                <a:moveTo>
                  <a:pt x="106767" y="297658"/>
                </a:moveTo>
                <a:cubicBezTo>
                  <a:pt x="109793" y="305027"/>
                  <a:pt x="113209" y="312228"/>
                  <a:pt x="116994" y="319234"/>
                </a:cubicBezTo>
                <a:cubicBezTo>
                  <a:pt x="122083" y="328736"/>
                  <a:pt x="128065" y="337730"/>
                  <a:pt x="134876" y="346081"/>
                </a:cubicBezTo>
                <a:cubicBezTo>
                  <a:pt x="113013" y="338601"/>
                  <a:pt x="92950" y="326652"/>
                  <a:pt x="75954" y="310994"/>
                </a:cubicBezTo>
                <a:cubicBezTo>
                  <a:pt x="85853" y="305731"/>
                  <a:pt x="96157" y="301269"/>
                  <a:pt x="106767" y="297658"/>
                </a:cubicBezTo>
                <a:close/>
                <a:moveTo>
                  <a:pt x="260061" y="319234"/>
                </a:moveTo>
                <a:cubicBezTo>
                  <a:pt x="263854" y="312228"/>
                  <a:pt x="267263" y="305027"/>
                  <a:pt x="270288" y="297658"/>
                </a:cubicBezTo>
                <a:cubicBezTo>
                  <a:pt x="280906" y="301269"/>
                  <a:pt x="291209" y="305731"/>
                  <a:pt x="301109" y="310994"/>
                </a:cubicBezTo>
                <a:cubicBezTo>
                  <a:pt x="284113" y="326645"/>
                  <a:pt x="264049" y="338594"/>
                  <a:pt x="242187" y="346081"/>
                </a:cubicBezTo>
                <a:cubicBezTo>
                  <a:pt x="248991" y="337730"/>
                  <a:pt x="254979" y="328736"/>
                  <a:pt x="260061" y="319234"/>
                </a:cubicBezTo>
                <a:close/>
                <a:moveTo>
                  <a:pt x="277762" y="276890"/>
                </a:moveTo>
                <a:cubicBezTo>
                  <a:pt x="285486" y="251807"/>
                  <a:pt x="289829" y="225804"/>
                  <a:pt x="290687" y="199570"/>
                </a:cubicBezTo>
                <a:lnTo>
                  <a:pt x="354559" y="199570"/>
                </a:lnTo>
                <a:cubicBezTo>
                  <a:pt x="352272" y="234385"/>
                  <a:pt x="339054" y="267583"/>
                  <a:pt x="316788" y="294444"/>
                </a:cubicBezTo>
                <a:cubicBezTo>
                  <a:pt x="304358" y="287382"/>
                  <a:pt x="291286" y="281498"/>
                  <a:pt x="277748" y="276890"/>
                </a:cubicBezTo>
                <a:close/>
                <a:moveTo>
                  <a:pt x="290687" y="177478"/>
                </a:moveTo>
                <a:cubicBezTo>
                  <a:pt x="289829" y="151245"/>
                  <a:pt x="285486" y="125241"/>
                  <a:pt x="277762" y="100158"/>
                </a:cubicBezTo>
                <a:cubicBezTo>
                  <a:pt x="291300" y="95543"/>
                  <a:pt x="304371" y="89666"/>
                  <a:pt x="316802" y="82604"/>
                </a:cubicBezTo>
                <a:cubicBezTo>
                  <a:pt x="339061" y="109465"/>
                  <a:pt x="352279" y="142663"/>
                  <a:pt x="354559" y="177478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CD62688-DA11-441B-B773-8E127F09B2FF}"/>
              </a:ext>
            </a:extLst>
          </p:cNvPr>
          <p:cNvGrpSpPr/>
          <p:nvPr/>
        </p:nvGrpSpPr>
        <p:grpSpPr>
          <a:xfrm>
            <a:off x="1851667" y="2044818"/>
            <a:ext cx="377055" cy="377048"/>
            <a:chOff x="1538236" y="3892542"/>
            <a:chExt cx="377055" cy="377048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DD6D670B-AA89-4A3D-B7A9-5906E7DF592C}"/>
                </a:ext>
              </a:extLst>
            </p:cNvPr>
            <p:cNvSpPr/>
            <p:nvPr/>
          </p:nvSpPr>
          <p:spPr>
            <a:xfrm>
              <a:off x="1627254" y="3981573"/>
              <a:ext cx="198998" cy="198984"/>
            </a:xfrm>
            <a:custGeom>
              <a:avLst/>
              <a:gdLst>
                <a:gd name="connsiteX0" fmla="*/ 198999 w 198998"/>
                <a:gd name="connsiteY0" fmla="*/ 198985 h 198984"/>
                <a:gd name="connsiteX1" fmla="*/ 0 w 198998"/>
                <a:gd name="connsiteY1" fmla="*/ 198985 h 198984"/>
                <a:gd name="connsiteX2" fmla="*/ 0 w 198998"/>
                <a:gd name="connsiteY2" fmla="*/ 0 h 198984"/>
                <a:gd name="connsiteX3" fmla="*/ 198985 w 198998"/>
                <a:gd name="connsiteY3" fmla="*/ 0 h 198984"/>
                <a:gd name="connsiteX4" fmla="*/ 22106 w 198998"/>
                <a:gd name="connsiteY4" fmla="*/ 176893 h 198984"/>
                <a:gd name="connsiteX5" fmla="*/ 176906 w 198998"/>
                <a:gd name="connsiteY5" fmla="*/ 176893 h 198984"/>
                <a:gd name="connsiteX6" fmla="*/ 176906 w 198998"/>
                <a:gd name="connsiteY6" fmla="*/ 22092 h 198984"/>
                <a:gd name="connsiteX7" fmla="*/ 22106 w 198998"/>
                <a:gd name="connsiteY7" fmla="*/ 22092 h 19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8" h="198984">
                  <a:moveTo>
                    <a:pt x="198999" y="198985"/>
                  </a:moveTo>
                  <a:lnTo>
                    <a:pt x="0" y="198985"/>
                  </a:lnTo>
                  <a:lnTo>
                    <a:pt x="0" y="0"/>
                  </a:lnTo>
                  <a:lnTo>
                    <a:pt x="198985" y="0"/>
                  </a:lnTo>
                  <a:close/>
                  <a:moveTo>
                    <a:pt x="22106" y="176893"/>
                  </a:moveTo>
                  <a:lnTo>
                    <a:pt x="176906" y="176893"/>
                  </a:lnTo>
                  <a:lnTo>
                    <a:pt x="176906" y="22092"/>
                  </a:lnTo>
                  <a:lnTo>
                    <a:pt x="22106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1B0C6D8E-10FD-42B6-BB35-B25A770CC030}"/>
                </a:ext>
              </a:extLst>
            </p:cNvPr>
            <p:cNvSpPr/>
            <p:nvPr/>
          </p:nvSpPr>
          <p:spPr>
            <a:xfrm>
              <a:off x="1671453" y="4025758"/>
              <a:ext cx="110615" cy="110615"/>
            </a:xfrm>
            <a:custGeom>
              <a:avLst/>
              <a:gdLst>
                <a:gd name="connsiteX0" fmla="*/ 110615 w 110615"/>
                <a:gd name="connsiteY0" fmla="*/ 110616 h 110615"/>
                <a:gd name="connsiteX1" fmla="*/ 0 w 110615"/>
                <a:gd name="connsiteY1" fmla="*/ 110616 h 110615"/>
                <a:gd name="connsiteX2" fmla="*/ 0 w 110615"/>
                <a:gd name="connsiteY2" fmla="*/ 0 h 110615"/>
                <a:gd name="connsiteX3" fmla="*/ 110615 w 110615"/>
                <a:gd name="connsiteY3" fmla="*/ 0 h 110615"/>
                <a:gd name="connsiteX4" fmla="*/ 22079 w 110615"/>
                <a:gd name="connsiteY4" fmla="*/ 88523 h 110615"/>
                <a:gd name="connsiteX5" fmla="*/ 88502 w 110615"/>
                <a:gd name="connsiteY5" fmla="*/ 88523 h 110615"/>
                <a:gd name="connsiteX6" fmla="*/ 88502 w 110615"/>
                <a:gd name="connsiteY6" fmla="*/ 22099 h 110615"/>
                <a:gd name="connsiteX7" fmla="*/ 22099 w 110615"/>
                <a:gd name="connsiteY7" fmla="*/ 22099 h 1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615" h="110615">
                  <a:moveTo>
                    <a:pt x="110615" y="110616"/>
                  </a:moveTo>
                  <a:lnTo>
                    <a:pt x="0" y="110616"/>
                  </a:lnTo>
                  <a:lnTo>
                    <a:pt x="0" y="0"/>
                  </a:lnTo>
                  <a:lnTo>
                    <a:pt x="110615" y="0"/>
                  </a:lnTo>
                  <a:close/>
                  <a:moveTo>
                    <a:pt x="22079" y="88523"/>
                  </a:moveTo>
                  <a:lnTo>
                    <a:pt x="88502" y="88523"/>
                  </a:lnTo>
                  <a:lnTo>
                    <a:pt x="88502" y="22099"/>
                  </a:lnTo>
                  <a:lnTo>
                    <a:pt x="22099" y="2209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B84D468-F6E9-453A-B79C-8D4D334A61F6}"/>
                </a:ext>
              </a:extLst>
            </p:cNvPr>
            <p:cNvSpPr/>
            <p:nvPr/>
          </p:nvSpPr>
          <p:spPr>
            <a:xfrm>
              <a:off x="1538236" y="3892542"/>
              <a:ext cx="377055" cy="377048"/>
            </a:xfrm>
            <a:custGeom>
              <a:avLst/>
              <a:gdLst>
                <a:gd name="connsiteX0" fmla="*/ 377055 w 377055"/>
                <a:gd name="connsiteY0" fmla="*/ 377048 h 377048"/>
                <a:gd name="connsiteX1" fmla="*/ 0 w 377055"/>
                <a:gd name="connsiteY1" fmla="*/ 377048 h 377048"/>
                <a:gd name="connsiteX2" fmla="*/ 0 w 377055"/>
                <a:gd name="connsiteY2" fmla="*/ 0 h 377048"/>
                <a:gd name="connsiteX3" fmla="*/ 377055 w 377055"/>
                <a:gd name="connsiteY3" fmla="*/ 0 h 377048"/>
                <a:gd name="connsiteX4" fmla="*/ 22092 w 377055"/>
                <a:gd name="connsiteY4" fmla="*/ 354956 h 377048"/>
                <a:gd name="connsiteX5" fmla="*/ 354956 w 377055"/>
                <a:gd name="connsiteY5" fmla="*/ 354956 h 377048"/>
                <a:gd name="connsiteX6" fmla="*/ 354956 w 377055"/>
                <a:gd name="connsiteY6" fmla="*/ 22092 h 377048"/>
                <a:gd name="connsiteX7" fmla="*/ 22092 w 377055"/>
                <a:gd name="connsiteY7" fmla="*/ 22092 h 3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055" h="377048">
                  <a:moveTo>
                    <a:pt x="377055" y="377048"/>
                  </a:moveTo>
                  <a:lnTo>
                    <a:pt x="0" y="377048"/>
                  </a:lnTo>
                  <a:lnTo>
                    <a:pt x="0" y="0"/>
                  </a:lnTo>
                  <a:lnTo>
                    <a:pt x="377055" y="0"/>
                  </a:lnTo>
                  <a:close/>
                  <a:moveTo>
                    <a:pt x="22092" y="354956"/>
                  </a:moveTo>
                  <a:lnTo>
                    <a:pt x="354956" y="354956"/>
                  </a:lnTo>
                  <a:lnTo>
                    <a:pt x="354956" y="22092"/>
                  </a:lnTo>
                  <a:lnTo>
                    <a:pt x="22092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AC3B6451-9D8B-4FD3-BAB4-75EDB14A9627}"/>
                </a:ext>
              </a:extLst>
            </p:cNvPr>
            <p:cNvSpPr/>
            <p:nvPr/>
          </p:nvSpPr>
          <p:spPr>
            <a:xfrm>
              <a:off x="15830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571AF86C-CADE-459E-80C2-911C046A2FC9}"/>
                </a:ext>
              </a:extLst>
            </p:cNvPr>
            <p:cNvSpPr/>
            <p:nvPr/>
          </p:nvSpPr>
          <p:spPr>
            <a:xfrm>
              <a:off x="162726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F4F1FB5D-9E32-4CC5-AF85-5A3C1C354BB2}"/>
                </a:ext>
              </a:extLst>
            </p:cNvPr>
            <p:cNvSpPr/>
            <p:nvPr/>
          </p:nvSpPr>
          <p:spPr>
            <a:xfrm>
              <a:off x="167148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1EC595-2EC3-4166-AF0A-F8ECE96394B4}"/>
                </a:ext>
              </a:extLst>
            </p:cNvPr>
            <p:cNvSpPr/>
            <p:nvPr/>
          </p:nvSpPr>
          <p:spPr>
            <a:xfrm>
              <a:off x="1715714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747BB8A9-2266-46E4-BB74-42D794D97AA6}"/>
                </a:ext>
              </a:extLst>
            </p:cNvPr>
            <p:cNvSpPr/>
            <p:nvPr/>
          </p:nvSpPr>
          <p:spPr>
            <a:xfrm>
              <a:off x="17599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299E4E1F-649D-4D3B-B85E-6A30A2AE6E8F}"/>
                </a:ext>
              </a:extLst>
            </p:cNvPr>
            <p:cNvSpPr/>
            <p:nvPr/>
          </p:nvSpPr>
          <p:spPr>
            <a:xfrm>
              <a:off x="1804160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E6F4A592-516A-448C-A486-D032265B8736}"/>
                </a:ext>
              </a:extLst>
            </p:cNvPr>
            <p:cNvSpPr/>
            <p:nvPr/>
          </p:nvSpPr>
          <p:spPr>
            <a:xfrm>
              <a:off x="1848387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5D637C49-2705-46B9-95C7-D1322161C310}"/>
                </a:ext>
              </a:extLst>
            </p:cNvPr>
            <p:cNvSpPr/>
            <p:nvPr/>
          </p:nvSpPr>
          <p:spPr>
            <a:xfrm>
              <a:off x="1583041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5672241A-5925-4C8F-A5C9-0491FBB54748}"/>
                </a:ext>
              </a:extLst>
            </p:cNvPr>
            <p:cNvSpPr/>
            <p:nvPr/>
          </p:nvSpPr>
          <p:spPr>
            <a:xfrm>
              <a:off x="1848387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0F9D63F-9F28-4A35-B1DD-DB05FB4361F4}"/>
                </a:ext>
              </a:extLst>
            </p:cNvPr>
            <p:cNvSpPr/>
            <p:nvPr/>
          </p:nvSpPr>
          <p:spPr>
            <a:xfrm>
              <a:off x="1583041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5951580B-3074-4683-8B53-B35C2CC02058}"/>
                </a:ext>
              </a:extLst>
            </p:cNvPr>
            <p:cNvSpPr/>
            <p:nvPr/>
          </p:nvSpPr>
          <p:spPr>
            <a:xfrm>
              <a:off x="1848387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B3F5B6DF-DC07-4A6B-B850-F37E25DE3CF6}"/>
                </a:ext>
              </a:extLst>
            </p:cNvPr>
            <p:cNvSpPr/>
            <p:nvPr/>
          </p:nvSpPr>
          <p:spPr>
            <a:xfrm>
              <a:off x="1583041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48750FE0-A5E0-43EC-B18D-124F4932B6EC}"/>
                </a:ext>
              </a:extLst>
            </p:cNvPr>
            <p:cNvSpPr/>
            <p:nvPr/>
          </p:nvSpPr>
          <p:spPr>
            <a:xfrm>
              <a:off x="1848387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D774468C-8E6B-46DB-8FEC-1617B0A604E0}"/>
                </a:ext>
              </a:extLst>
            </p:cNvPr>
            <p:cNvSpPr/>
            <p:nvPr/>
          </p:nvSpPr>
          <p:spPr>
            <a:xfrm>
              <a:off x="1583041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3210FEC-410D-44CC-A9DE-E5C215BBF59B}"/>
                </a:ext>
              </a:extLst>
            </p:cNvPr>
            <p:cNvSpPr/>
            <p:nvPr/>
          </p:nvSpPr>
          <p:spPr>
            <a:xfrm>
              <a:off x="1848387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C1FA1749-47D3-41B2-BA2C-2FA610F77A87}"/>
                </a:ext>
              </a:extLst>
            </p:cNvPr>
            <p:cNvSpPr/>
            <p:nvPr/>
          </p:nvSpPr>
          <p:spPr>
            <a:xfrm>
              <a:off x="1583041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00025070-61A6-4880-AA58-45DD2DEB9C42}"/>
                </a:ext>
              </a:extLst>
            </p:cNvPr>
            <p:cNvSpPr/>
            <p:nvPr/>
          </p:nvSpPr>
          <p:spPr>
            <a:xfrm>
              <a:off x="1848387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99D9EE8B-4D23-4BC3-BB89-AD15F6993FE2}"/>
                </a:ext>
              </a:extLst>
            </p:cNvPr>
            <p:cNvSpPr/>
            <p:nvPr/>
          </p:nvSpPr>
          <p:spPr>
            <a:xfrm>
              <a:off x="15830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E5D1276A-8E0C-49F3-96EA-A0D4EE701F8D}"/>
                </a:ext>
              </a:extLst>
            </p:cNvPr>
            <p:cNvSpPr/>
            <p:nvPr/>
          </p:nvSpPr>
          <p:spPr>
            <a:xfrm>
              <a:off x="162726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EFA77D72-344B-45AB-82F3-33B05F909D31}"/>
                </a:ext>
              </a:extLst>
            </p:cNvPr>
            <p:cNvSpPr/>
            <p:nvPr/>
          </p:nvSpPr>
          <p:spPr>
            <a:xfrm>
              <a:off x="167148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0AA34FD4-DFF3-43D9-8C85-930807EB8FFC}"/>
                </a:ext>
              </a:extLst>
            </p:cNvPr>
            <p:cNvSpPr/>
            <p:nvPr/>
          </p:nvSpPr>
          <p:spPr>
            <a:xfrm>
              <a:off x="1715714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992D898-B2D6-4315-B967-40CBDDF58547}"/>
                </a:ext>
              </a:extLst>
            </p:cNvPr>
            <p:cNvSpPr/>
            <p:nvPr/>
          </p:nvSpPr>
          <p:spPr>
            <a:xfrm>
              <a:off x="17599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C971D9F4-54E3-4E8D-B2AE-31B5F8A56D4C}"/>
                </a:ext>
              </a:extLst>
            </p:cNvPr>
            <p:cNvSpPr/>
            <p:nvPr/>
          </p:nvSpPr>
          <p:spPr>
            <a:xfrm>
              <a:off x="1804160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9556CE38-2E9D-408A-A80D-D60DE35DC740}"/>
                </a:ext>
              </a:extLst>
            </p:cNvPr>
            <p:cNvSpPr/>
            <p:nvPr/>
          </p:nvSpPr>
          <p:spPr>
            <a:xfrm>
              <a:off x="1848387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  <p:bldP spid="10" grpId="0" build="p"/>
      <p:bldP spid="13" grpId="0" build="p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DDB381-A964-40D1-8EC8-73CF6F5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PREDICTED RESULTS</a:t>
            </a:r>
            <a:endParaRPr lang="en-US" dirty="0"/>
          </a:p>
        </p:txBody>
      </p:sp>
      <p:sp>
        <p:nvSpPr>
          <p:cNvPr id="5" name="Google Shape;522;p51">
            <a:extLst>
              <a:ext uri="{FF2B5EF4-FFF2-40B4-BE49-F238E27FC236}">
                <a16:creationId xmlns:a16="http://schemas.microsoft.com/office/drawing/2014/main" id="{EF430E58-C959-41F9-9473-8BA55164A9A9}"/>
              </a:ext>
            </a:extLst>
          </p:cNvPr>
          <p:cNvSpPr txBox="1"/>
          <p:nvPr/>
        </p:nvSpPr>
        <p:spPr>
          <a:xfrm>
            <a:off x="677779" y="4293936"/>
            <a:ext cx="7788442" cy="28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If you want to learn how to modify this graph,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click here</a:t>
            </a:r>
            <a:endParaRPr sz="1200" b="1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9" name="Google Shape;375;p47">
            <a:extLst>
              <a:ext uri="{FF2B5EF4-FFF2-40B4-BE49-F238E27FC236}">
                <a16:creationId xmlns:a16="http://schemas.microsoft.com/office/drawing/2014/main" id="{23324E4F-A361-4E69-8B84-CC12920D4DCA}"/>
              </a:ext>
            </a:extLst>
          </p:cNvPr>
          <p:cNvSpPr txBox="1"/>
          <p:nvPr/>
        </p:nvSpPr>
        <p:spPr>
          <a:xfrm flipH="1">
            <a:off x="5919019" y="3274949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VENUS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Google Shape;379;p47">
            <a:extLst>
              <a:ext uri="{FF2B5EF4-FFF2-40B4-BE49-F238E27FC236}">
                <a16:creationId xmlns:a16="http://schemas.microsoft.com/office/drawing/2014/main" id="{EA9794A1-9F1A-4E4B-BB7F-BA853BEEEEFA}"/>
              </a:ext>
            </a:extLst>
          </p:cNvPr>
          <p:cNvSpPr txBox="1"/>
          <p:nvPr/>
        </p:nvSpPr>
        <p:spPr>
          <a:xfrm flipH="1">
            <a:off x="5919018" y="3589584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It has a beautiful name, but it’s terribly hot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A8C7F7-ED9A-4454-AFD5-CAA427D1D53D}"/>
              </a:ext>
            </a:extLst>
          </p:cNvPr>
          <p:cNvSpPr/>
          <p:nvPr/>
        </p:nvSpPr>
        <p:spPr>
          <a:xfrm>
            <a:off x="5700865" y="3337349"/>
            <a:ext cx="219653" cy="2315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BDA4065-D242-43C9-B827-D7BEB69BAF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6142714"/>
              </p:ext>
            </p:extLst>
          </p:nvPr>
        </p:nvGraphicFramePr>
        <p:xfrm>
          <a:off x="723900" y="1268016"/>
          <a:ext cx="4978467" cy="302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Google Shape;375;p47">
            <a:extLst>
              <a:ext uri="{FF2B5EF4-FFF2-40B4-BE49-F238E27FC236}">
                <a16:creationId xmlns:a16="http://schemas.microsoft.com/office/drawing/2014/main" id="{9C835DA1-DDA3-451D-B05A-19F02B65B093}"/>
              </a:ext>
            </a:extLst>
          </p:cNvPr>
          <p:cNvSpPr txBox="1"/>
          <p:nvPr/>
        </p:nvSpPr>
        <p:spPr>
          <a:xfrm flipH="1">
            <a:off x="5919019" y="1354187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20,500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18" name="Google Shape;379;p47">
            <a:extLst>
              <a:ext uri="{FF2B5EF4-FFF2-40B4-BE49-F238E27FC236}">
                <a16:creationId xmlns:a16="http://schemas.microsoft.com/office/drawing/2014/main" id="{502D9D26-DCDA-484C-A786-2E694FD15F8E}"/>
              </a:ext>
            </a:extLst>
          </p:cNvPr>
          <p:cNvSpPr txBox="1"/>
          <p:nvPr/>
        </p:nvSpPr>
        <p:spPr>
          <a:xfrm flipH="1">
            <a:off x="5919016" y="1670225"/>
            <a:ext cx="2454273" cy="44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Jupiter is 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Raleway" pitchFamily="2" charset="0"/>
              </a:rPr>
              <a:t>the biggest planet in the Solar System</a:t>
            </a:r>
            <a:endParaRPr lang="es-ES"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19" name="Google Shape;375;p47">
            <a:extLst>
              <a:ext uri="{FF2B5EF4-FFF2-40B4-BE49-F238E27FC236}">
                <a16:creationId xmlns:a16="http://schemas.microsoft.com/office/drawing/2014/main" id="{A46032AF-BE6F-4EAD-975F-983AC8237D74}"/>
              </a:ext>
            </a:extLst>
          </p:cNvPr>
          <p:cNvSpPr txBox="1"/>
          <p:nvPr/>
        </p:nvSpPr>
        <p:spPr>
          <a:xfrm flipH="1">
            <a:off x="5919019" y="2314568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150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379;p47">
            <a:extLst>
              <a:ext uri="{FF2B5EF4-FFF2-40B4-BE49-F238E27FC236}">
                <a16:creationId xmlns:a16="http://schemas.microsoft.com/office/drawing/2014/main" id="{6550178C-1AC0-43BE-AC70-1CA3116D8176}"/>
              </a:ext>
            </a:extLst>
          </p:cNvPr>
          <p:cNvSpPr txBox="1"/>
          <p:nvPr/>
        </p:nvSpPr>
        <p:spPr>
          <a:xfrm flipH="1">
            <a:off x="5919016" y="2629905"/>
            <a:ext cx="2454273" cy="44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Raleway" pitchFamily="2" charset="0"/>
              </a:rPr>
              <a:t>Despite being red, Mars is a cold place</a:t>
            </a:r>
            <a:endParaRPr lang="es-ES"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41416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2" grpId="0"/>
      <p:bldP spid="15" grpId="0" animBg="1"/>
      <p:bldGraphic spid="10" grpId="0">
        <p:bldAsOne/>
      </p:bldGraphic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6AFC45C3-92FB-45D7-8C1B-7130054BEC4C}"/>
              </a:ext>
            </a:extLst>
          </p:cNvPr>
          <p:cNvSpPr/>
          <p:nvPr/>
        </p:nvSpPr>
        <p:spPr>
          <a:xfrm>
            <a:off x="4994058" y="2795608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A89132D-0C72-4FDC-ADCD-85B7F33279D7}"/>
              </a:ext>
            </a:extLst>
          </p:cNvPr>
          <p:cNvSpPr/>
          <p:nvPr/>
        </p:nvSpPr>
        <p:spPr>
          <a:xfrm>
            <a:off x="4994058" y="3950706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6B9BAD7-E879-44DA-A370-3589FA6F5002}"/>
              </a:ext>
            </a:extLst>
          </p:cNvPr>
          <p:cNvSpPr/>
          <p:nvPr/>
        </p:nvSpPr>
        <p:spPr>
          <a:xfrm>
            <a:off x="3384820" y="2780404"/>
            <a:ext cx="1604878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2A4DA571-99F9-44D6-B10D-62E7321B4F58}"/>
              </a:ext>
            </a:extLst>
          </p:cNvPr>
          <p:cNvSpPr/>
          <p:nvPr/>
        </p:nvSpPr>
        <p:spPr>
          <a:xfrm>
            <a:off x="3384820" y="3950706"/>
            <a:ext cx="480237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51277-9D89-49A3-9BB4-E438EC2FC3E8}"/>
              </a:ext>
            </a:extLst>
          </p:cNvPr>
          <p:cNvSpPr/>
          <p:nvPr/>
        </p:nvSpPr>
        <p:spPr>
          <a:xfrm>
            <a:off x="4994058" y="1580500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C9D92EC-2836-4AAC-8FA9-CFA479BEED38}"/>
              </a:ext>
            </a:extLst>
          </p:cNvPr>
          <p:cNvSpPr/>
          <p:nvPr/>
        </p:nvSpPr>
        <p:spPr>
          <a:xfrm>
            <a:off x="3051593" y="1582344"/>
            <a:ext cx="1938105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AFD36746-6283-40F5-939A-FD45E4166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" r="45328" b="1"/>
          <a:stretch/>
        </p:blipFill>
        <p:spPr>
          <a:xfrm>
            <a:off x="0" y="0"/>
            <a:ext cx="4999276" cy="51567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s-ES" dirty="0"/>
              <a:t>PROJECT GOALS</a:t>
            </a:r>
            <a:endParaRPr lang="en-US" dirty="0"/>
          </a:p>
        </p:txBody>
      </p:sp>
      <p:sp>
        <p:nvSpPr>
          <p:cNvPr id="32" name="Google Shape;375;p47">
            <a:extLst>
              <a:ext uri="{FF2B5EF4-FFF2-40B4-BE49-F238E27FC236}">
                <a16:creationId xmlns:a16="http://schemas.microsoft.com/office/drawing/2014/main" id="{1F7A972B-DD4D-4A39-89C5-AEADB5B2123F}"/>
              </a:ext>
            </a:extLst>
          </p:cNvPr>
          <p:cNvSpPr txBox="1"/>
          <p:nvPr/>
        </p:nvSpPr>
        <p:spPr>
          <a:xfrm flipH="1">
            <a:off x="2272829" y="126801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VENUS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33" name="Google Shape;379;p47">
            <a:extLst>
              <a:ext uri="{FF2B5EF4-FFF2-40B4-BE49-F238E27FC236}">
                <a16:creationId xmlns:a16="http://schemas.microsoft.com/office/drawing/2014/main" id="{B829ACBE-D44C-494D-B1C7-B3EC83746A93}"/>
              </a:ext>
            </a:extLst>
          </p:cNvPr>
          <p:cNvSpPr txBox="1"/>
          <p:nvPr/>
        </p:nvSpPr>
        <p:spPr>
          <a:xfrm flipH="1">
            <a:off x="2272829" y="165291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It has a beautiful name, but it’s terribly hot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386897C-42E0-4EFE-A54B-6E7CA82366B2}"/>
              </a:ext>
            </a:extLst>
          </p:cNvPr>
          <p:cNvSpPr/>
          <p:nvPr/>
        </p:nvSpPr>
        <p:spPr>
          <a:xfrm>
            <a:off x="1256444" y="138020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375;p47">
            <a:extLst>
              <a:ext uri="{FF2B5EF4-FFF2-40B4-BE49-F238E27FC236}">
                <a16:creationId xmlns:a16="http://schemas.microsoft.com/office/drawing/2014/main" id="{34D038D3-F059-40FC-93CE-B3BA9718BE6E}"/>
              </a:ext>
            </a:extLst>
          </p:cNvPr>
          <p:cNvSpPr txBox="1"/>
          <p:nvPr/>
        </p:nvSpPr>
        <p:spPr>
          <a:xfrm flipH="1">
            <a:off x="7272105" y="154553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90%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375;p47">
            <a:extLst>
              <a:ext uri="{FF2B5EF4-FFF2-40B4-BE49-F238E27FC236}">
                <a16:creationId xmlns:a16="http://schemas.microsoft.com/office/drawing/2014/main" id="{6169C54D-C2EA-4C01-B696-60DE911BB4F0}"/>
              </a:ext>
            </a:extLst>
          </p:cNvPr>
          <p:cNvSpPr txBox="1"/>
          <p:nvPr/>
        </p:nvSpPr>
        <p:spPr>
          <a:xfrm flipH="1">
            <a:off x="2272829" y="245479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JUPITER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0" name="Google Shape;379;p47">
            <a:extLst>
              <a:ext uri="{FF2B5EF4-FFF2-40B4-BE49-F238E27FC236}">
                <a16:creationId xmlns:a16="http://schemas.microsoft.com/office/drawing/2014/main" id="{21A1EF44-931C-4B6E-A372-85C6C6AE9B6F}"/>
              </a:ext>
            </a:extLst>
          </p:cNvPr>
          <p:cNvSpPr txBox="1"/>
          <p:nvPr/>
        </p:nvSpPr>
        <p:spPr>
          <a:xfrm flipH="1">
            <a:off x="2272829" y="283969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It’s the biggest planet in the Solar System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CEB8EFE-4CF0-413A-A405-54473C6C31F1}"/>
              </a:ext>
            </a:extLst>
          </p:cNvPr>
          <p:cNvSpPr/>
          <p:nvPr/>
        </p:nvSpPr>
        <p:spPr>
          <a:xfrm>
            <a:off x="1256444" y="2574120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Google Shape;375;p47">
            <a:extLst>
              <a:ext uri="{FF2B5EF4-FFF2-40B4-BE49-F238E27FC236}">
                <a16:creationId xmlns:a16="http://schemas.microsoft.com/office/drawing/2014/main" id="{79866A5A-20F5-43BF-9A40-D1B57892D6AB}"/>
              </a:ext>
            </a:extLst>
          </p:cNvPr>
          <p:cNvSpPr txBox="1"/>
          <p:nvPr/>
        </p:nvSpPr>
        <p:spPr>
          <a:xfrm flipH="1">
            <a:off x="7272105" y="2739453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70%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375;p47">
            <a:extLst>
              <a:ext uri="{FF2B5EF4-FFF2-40B4-BE49-F238E27FC236}">
                <a16:creationId xmlns:a16="http://schemas.microsoft.com/office/drawing/2014/main" id="{CF3CF7A4-BC6C-45A4-927F-27F339EFB899}"/>
              </a:ext>
            </a:extLst>
          </p:cNvPr>
          <p:cNvSpPr txBox="1"/>
          <p:nvPr/>
        </p:nvSpPr>
        <p:spPr>
          <a:xfrm flipH="1">
            <a:off x="2272829" y="3641576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MARS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379;p47">
            <a:extLst>
              <a:ext uri="{FF2B5EF4-FFF2-40B4-BE49-F238E27FC236}">
                <a16:creationId xmlns:a16="http://schemas.microsoft.com/office/drawing/2014/main" id="{EC791502-358F-4D21-9CB6-7244E696D873}"/>
              </a:ext>
            </a:extLst>
          </p:cNvPr>
          <p:cNvSpPr txBox="1"/>
          <p:nvPr/>
        </p:nvSpPr>
        <p:spPr>
          <a:xfrm flipH="1">
            <a:off x="2272829" y="4026476"/>
            <a:ext cx="2176897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Raleway" pitchFamily="2" charset="0"/>
              </a:rPr>
              <a:t>Despite being red, Mars is a cold place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3821F2D-84C6-4377-A233-F338F38F2B17}"/>
              </a:ext>
            </a:extLst>
          </p:cNvPr>
          <p:cNvSpPr/>
          <p:nvPr/>
        </p:nvSpPr>
        <p:spPr>
          <a:xfrm>
            <a:off x="1256444" y="375376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Google Shape;375;p47">
            <a:extLst>
              <a:ext uri="{FF2B5EF4-FFF2-40B4-BE49-F238E27FC236}">
                <a16:creationId xmlns:a16="http://schemas.microsoft.com/office/drawing/2014/main" id="{E9F7A1EC-F598-48C1-9ABD-EB8045CB489D}"/>
              </a:ext>
            </a:extLst>
          </p:cNvPr>
          <p:cNvSpPr txBox="1"/>
          <p:nvPr/>
        </p:nvSpPr>
        <p:spPr>
          <a:xfrm flipH="1">
            <a:off x="7272105" y="391909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30%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E58B955C-74D6-4FBD-B013-9DA7826C261B}"/>
              </a:ext>
            </a:extLst>
          </p:cNvPr>
          <p:cNvGrpSpPr/>
          <p:nvPr/>
        </p:nvGrpSpPr>
        <p:grpSpPr>
          <a:xfrm>
            <a:off x="1477413" y="2737069"/>
            <a:ext cx="273627" cy="377055"/>
            <a:chOff x="8104801" y="2689089"/>
            <a:chExt cx="273627" cy="377055"/>
          </a:xfrm>
        </p:grpSpPr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90BCEEB3-2E3E-4F9F-84FF-51EB634F3D47}"/>
                </a:ext>
              </a:extLst>
            </p:cNvPr>
            <p:cNvSpPr/>
            <p:nvPr/>
          </p:nvSpPr>
          <p:spPr>
            <a:xfrm>
              <a:off x="8104801" y="2689089"/>
              <a:ext cx="273627" cy="377055"/>
            </a:xfrm>
            <a:custGeom>
              <a:avLst/>
              <a:gdLst>
                <a:gd name="connsiteX0" fmla="*/ 224340 w 273627"/>
                <a:gd name="connsiteY0" fmla="*/ 135148 h 377055"/>
                <a:gd name="connsiteX1" fmla="*/ 224340 w 273627"/>
                <a:gd name="connsiteY1" fmla="*/ 87526 h 377055"/>
                <a:gd name="connsiteX2" fmla="*/ 136849 w 273627"/>
                <a:gd name="connsiteY2" fmla="*/ 0 h 377055"/>
                <a:gd name="connsiteX3" fmla="*/ 49288 w 273627"/>
                <a:gd name="connsiteY3" fmla="*/ 87526 h 377055"/>
                <a:gd name="connsiteX4" fmla="*/ 49288 w 273627"/>
                <a:gd name="connsiteY4" fmla="*/ 135148 h 377055"/>
                <a:gd name="connsiteX5" fmla="*/ 0 w 273627"/>
                <a:gd name="connsiteY5" fmla="*/ 240228 h 377055"/>
                <a:gd name="connsiteX6" fmla="*/ 136779 w 273627"/>
                <a:gd name="connsiteY6" fmla="*/ 377055 h 377055"/>
                <a:gd name="connsiteX7" fmla="*/ 273628 w 273627"/>
                <a:gd name="connsiteY7" fmla="*/ 240228 h 377055"/>
                <a:gd name="connsiteX8" fmla="*/ 224340 w 273627"/>
                <a:gd name="connsiteY8" fmla="*/ 135148 h 377055"/>
                <a:gd name="connsiteX9" fmla="*/ 71387 w 273627"/>
                <a:gd name="connsiteY9" fmla="*/ 87526 h 377055"/>
                <a:gd name="connsiteX10" fmla="*/ 136849 w 273627"/>
                <a:gd name="connsiteY10" fmla="*/ 22092 h 377055"/>
                <a:gd name="connsiteX11" fmla="*/ 202241 w 273627"/>
                <a:gd name="connsiteY11" fmla="*/ 87526 h 377055"/>
                <a:gd name="connsiteX12" fmla="*/ 202241 w 273627"/>
                <a:gd name="connsiteY12" fmla="*/ 120096 h 377055"/>
                <a:gd name="connsiteX13" fmla="*/ 71387 w 273627"/>
                <a:gd name="connsiteY13" fmla="*/ 120096 h 377055"/>
                <a:gd name="connsiteX14" fmla="*/ 136849 w 273627"/>
                <a:gd name="connsiteY14" fmla="*/ 354963 h 377055"/>
                <a:gd name="connsiteX15" fmla="*/ 22099 w 273627"/>
                <a:gd name="connsiteY15" fmla="*/ 240228 h 377055"/>
                <a:gd name="connsiteX16" fmla="*/ 136849 w 273627"/>
                <a:gd name="connsiteY16" fmla="*/ 125499 h 377055"/>
                <a:gd name="connsiteX17" fmla="*/ 251529 w 273627"/>
                <a:gd name="connsiteY17" fmla="*/ 240228 h 377055"/>
                <a:gd name="connsiteX18" fmla="*/ 136849 w 273627"/>
                <a:gd name="connsiteY18" fmla="*/ 354963 h 37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627" h="377055">
                  <a:moveTo>
                    <a:pt x="224340" y="135148"/>
                  </a:moveTo>
                  <a:lnTo>
                    <a:pt x="224340" y="87526"/>
                  </a:lnTo>
                  <a:cubicBezTo>
                    <a:pt x="224340" y="39186"/>
                    <a:pt x="185161" y="0"/>
                    <a:pt x="136849" y="0"/>
                  </a:cubicBezTo>
                  <a:cubicBezTo>
                    <a:pt x="88467" y="0"/>
                    <a:pt x="49288" y="39186"/>
                    <a:pt x="49288" y="87526"/>
                  </a:cubicBezTo>
                  <a:lnTo>
                    <a:pt x="49288" y="135148"/>
                  </a:lnTo>
                  <a:cubicBezTo>
                    <a:pt x="18056" y="161102"/>
                    <a:pt x="0" y="199612"/>
                    <a:pt x="0" y="240228"/>
                  </a:cubicBezTo>
                  <a:cubicBezTo>
                    <a:pt x="0" y="315672"/>
                    <a:pt x="61348" y="377055"/>
                    <a:pt x="136779" y="377055"/>
                  </a:cubicBezTo>
                  <a:cubicBezTo>
                    <a:pt x="212279" y="377055"/>
                    <a:pt x="273628" y="315672"/>
                    <a:pt x="273628" y="240228"/>
                  </a:cubicBezTo>
                  <a:cubicBezTo>
                    <a:pt x="273628" y="199612"/>
                    <a:pt x="255572" y="161102"/>
                    <a:pt x="224340" y="135148"/>
                  </a:cubicBezTo>
                  <a:close/>
                  <a:moveTo>
                    <a:pt x="71387" y="87526"/>
                  </a:moveTo>
                  <a:cubicBezTo>
                    <a:pt x="71387" y="51386"/>
                    <a:pt x="100667" y="22092"/>
                    <a:pt x="136849" y="22092"/>
                  </a:cubicBezTo>
                  <a:cubicBezTo>
                    <a:pt x="172961" y="22092"/>
                    <a:pt x="202241" y="51386"/>
                    <a:pt x="202241" y="87526"/>
                  </a:cubicBezTo>
                  <a:lnTo>
                    <a:pt x="202241" y="120096"/>
                  </a:lnTo>
                  <a:cubicBezTo>
                    <a:pt x="161458" y="97851"/>
                    <a:pt x="112170" y="97851"/>
                    <a:pt x="71387" y="120096"/>
                  </a:cubicBezTo>
                  <a:close/>
                  <a:moveTo>
                    <a:pt x="136849" y="354963"/>
                  </a:moveTo>
                  <a:cubicBezTo>
                    <a:pt x="73548" y="354963"/>
                    <a:pt x="22099" y="303493"/>
                    <a:pt x="22099" y="240228"/>
                  </a:cubicBezTo>
                  <a:cubicBezTo>
                    <a:pt x="22099" y="176962"/>
                    <a:pt x="73548" y="125499"/>
                    <a:pt x="136849" y="125499"/>
                  </a:cubicBezTo>
                  <a:cubicBezTo>
                    <a:pt x="200079" y="125499"/>
                    <a:pt x="251529" y="176969"/>
                    <a:pt x="251529" y="240228"/>
                  </a:cubicBezTo>
                  <a:cubicBezTo>
                    <a:pt x="251529" y="303486"/>
                    <a:pt x="200079" y="354963"/>
                    <a:pt x="136849" y="354963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: forma 77">
              <a:extLst>
                <a:ext uri="{FF2B5EF4-FFF2-40B4-BE49-F238E27FC236}">
                  <a16:creationId xmlns:a16="http://schemas.microsoft.com/office/drawing/2014/main" id="{2D947013-A6DB-444F-87D4-1A14F097FC55}"/>
                </a:ext>
              </a:extLst>
            </p:cNvPr>
            <p:cNvSpPr/>
            <p:nvPr/>
          </p:nvSpPr>
          <p:spPr>
            <a:xfrm>
              <a:off x="8149000" y="2836681"/>
              <a:ext cx="185230" cy="185278"/>
            </a:xfrm>
            <a:custGeom>
              <a:avLst/>
              <a:gdLst>
                <a:gd name="connsiteX0" fmla="*/ 92580 w 185230"/>
                <a:gd name="connsiteY0" fmla="*/ 0 h 185278"/>
                <a:gd name="connsiteX1" fmla="*/ 0 w 185230"/>
                <a:gd name="connsiteY1" fmla="*/ 92636 h 185278"/>
                <a:gd name="connsiteX2" fmla="*/ 92580 w 185230"/>
                <a:gd name="connsiteY2" fmla="*/ 185279 h 185278"/>
                <a:gd name="connsiteX3" fmla="*/ 185230 w 185230"/>
                <a:gd name="connsiteY3" fmla="*/ 92636 h 185278"/>
                <a:gd name="connsiteX4" fmla="*/ 92580 w 185230"/>
                <a:gd name="connsiteY4" fmla="*/ 0 h 185278"/>
                <a:gd name="connsiteX5" fmla="*/ 92580 w 185230"/>
                <a:gd name="connsiteY5" fmla="*/ 163187 h 185278"/>
                <a:gd name="connsiteX6" fmla="*/ 22029 w 185230"/>
                <a:gd name="connsiteY6" fmla="*/ 92671 h 185278"/>
                <a:gd name="connsiteX7" fmla="*/ 92580 w 185230"/>
                <a:gd name="connsiteY7" fmla="*/ 22086 h 185278"/>
                <a:gd name="connsiteX8" fmla="*/ 163131 w 185230"/>
                <a:gd name="connsiteY8" fmla="*/ 92601 h 185278"/>
                <a:gd name="connsiteX9" fmla="*/ 163131 w 185230"/>
                <a:gd name="connsiteY9" fmla="*/ 92636 h 185278"/>
                <a:gd name="connsiteX10" fmla="*/ 92580 w 185230"/>
                <a:gd name="connsiteY10" fmla="*/ 163187 h 18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230" h="185278">
                  <a:moveTo>
                    <a:pt x="92580" y="0"/>
                  </a:moveTo>
                  <a:cubicBezTo>
                    <a:pt x="41549" y="0"/>
                    <a:pt x="0" y="41557"/>
                    <a:pt x="0" y="92636"/>
                  </a:cubicBezTo>
                  <a:cubicBezTo>
                    <a:pt x="0" y="143716"/>
                    <a:pt x="41549" y="185279"/>
                    <a:pt x="92580" y="185279"/>
                  </a:cubicBezTo>
                  <a:cubicBezTo>
                    <a:pt x="143680" y="185279"/>
                    <a:pt x="185230" y="143723"/>
                    <a:pt x="185230" y="92636"/>
                  </a:cubicBezTo>
                  <a:cubicBezTo>
                    <a:pt x="185230" y="41550"/>
                    <a:pt x="143680" y="0"/>
                    <a:pt x="92580" y="0"/>
                  </a:cubicBezTo>
                  <a:close/>
                  <a:moveTo>
                    <a:pt x="92580" y="163187"/>
                  </a:moveTo>
                  <a:cubicBezTo>
                    <a:pt x="53680" y="163208"/>
                    <a:pt x="22029" y="131634"/>
                    <a:pt x="22029" y="92671"/>
                  </a:cubicBezTo>
                  <a:cubicBezTo>
                    <a:pt x="22029" y="53708"/>
                    <a:pt x="53610" y="22106"/>
                    <a:pt x="92580" y="22086"/>
                  </a:cubicBezTo>
                  <a:cubicBezTo>
                    <a:pt x="131480" y="22065"/>
                    <a:pt x="163131" y="53638"/>
                    <a:pt x="163131" y="92601"/>
                  </a:cubicBezTo>
                  <a:cubicBezTo>
                    <a:pt x="163131" y="92615"/>
                    <a:pt x="163131" y="92622"/>
                    <a:pt x="163131" y="92636"/>
                  </a:cubicBezTo>
                  <a:cubicBezTo>
                    <a:pt x="163061" y="131578"/>
                    <a:pt x="131550" y="163138"/>
                    <a:pt x="92580" y="163187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orma libre: forma 78">
              <a:extLst>
                <a:ext uri="{FF2B5EF4-FFF2-40B4-BE49-F238E27FC236}">
                  <a16:creationId xmlns:a16="http://schemas.microsoft.com/office/drawing/2014/main" id="{A0C1801D-1994-4B11-965E-B006BB820DCA}"/>
                </a:ext>
              </a:extLst>
            </p:cNvPr>
            <p:cNvSpPr/>
            <p:nvPr/>
          </p:nvSpPr>
          <p:spPr>
            <a:xfrm>
              <a:off x="8208466" y="2884003"/>
              <a:ext cx="66307" cy="88432"/>
            </a:xfrm>
            <a:custGeom>
              <a:avLst/>
              <a:gdLst>
                <a:gd name="connsiteX0" fmla="*/ 33114 w 66307"/>
                <a:gd name="connsiteY0" fmla="*/ 0 h 88432"/>
                <a:gd name="connsiteX1" fmla="*/ 0 w 66307"/>
                <a:gd name="connsiteY1" fmla="*/ 33156 h 88432"/>
                <a:gd name="connsiteX2" fmla="*/ 22099 w 66307"/>
                <a:gd name="connsiteY2" fmla="*/ 64416 h 88432"/>
                <a:gd name="connsiteX3" fmla="*/ 22099 w 66307"/>
                <a:gd name="connsiteY3" fmla="*/ 88432 h 88432"/>
                <a:gd name="connsiteX4" fmla="*/ 44199 w 66307"/>
                <a:gd name="connsiteY4" fmla="*/ 88432 h 88432"/>
                <a:gd name="connsiteX5" fmla="*/ 44199 w 66307"/>
                <a:gd name="connsiteY5" fmla="*/ 64416 h 88432"/>
                <a:gd name="connsiteX6" fmla="*/ 64416 w 66307"/>
                <a:gd name="connsiteY6" fmla="*/ 22106 h 88432"/>
                <a:gd name="connsiteX7" fmla="*/ 33114 w 66307"/>
                <a:gd name="connsiteY7" fmla="*/ 0 h 88432"/>
                <a:gd name="connsiteX8" fmla="*/ 33114 w 66307"/>
                <a:gd name="connsiteY8" fmla="*/ 44220 h 88432"/>
                <a:gd name="connsiteX9" fmla="*/ 22099 w 66307"/>
                <a:gd name="connsiteY9" fmla="*/ 33156 h 88432"/>
                <a:gd name="connsiteX10" fmla="*/ 33114 w 66307"/>
                <a:gd name="connsiteY10" fmla="*/ 22092 h 88432"/>
                <a:gd name="connsiteX11" fmla="*/ 44199 w 66307"/>
                <a:gd name="connsiteY11" fmla="*/ 33156 h 88432"/>
                <a:gd name="connsiteX12" fmla="*/ 33114 w 66307"/>
                <a:gd name="connsiteY12" fmla="*/ 4422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307" h="88432">
                  <a:moveTo>
                    <a:pt x="33114" y="0"/>
                  </a:moveTo>
                  <a:cubicBezTo>
                    <a:pt x="14849" y="0"/>
                    <a:pt x="0" y="14849"/>
                    <a:pt x="0" y="33156"/>
                  </a:cubicBezTo>
                  <a:cubicBezTo>
                    <a:pt x="0" y="47210"/>
                    <a:pt x="8854" y="59731"/>
                    <a:pt x="22099" y="64416"/>
                  </a:cubicBezTo>
                  <a:lnTo>
                    <a:pt x="22099" y="88432"/>
                  </a:lnTo>
                  <a:lnTo>
                    <a:pt x="44199" y="88432"/>
                  </a:lnTo>
                  <a:lnTo>
                    <a:pt x="44199" y="64416"/>
                  </a:lnTo>
                  <a:cubicBezTo>
                    <a:pt x="61488" y="58309"/>
                    <a:pt x="70481" y="39367"/>
                    <a:pt x="64416" y="22106"/>
                  </a:cubicBezTo>
                  <a:cubicBezTo>
                    <a:pt x="59745" y="8861"/>
                    <a:pt x="47197" y="0"/>
                    <a:pt x="33114" y="0"/>
                  </a:cubicBezTo>
                  <a:close/>
                  <a:moveTo>
                    <a:pt x="33114" y="44220"/>
                  </a:moveTo>
                  <a:cubicBezTo>
                    <a:pt x="27049" y="44220"/>
                    <a:pt x="22099" y="39263"/>
                    <a:pt x="22099" y="33156"/>
                  </a:cubicBezTo>
                  <a:cubicBezTo>
                    <a:pt x="22099" y="27049"/>
                    <a:pt x="27049" y="22092"/>
                    <a:pt x="33114" y="22092"/>
                  </a:cubicBezTo>
                  <a:cubicBezTo>
                    <a:pt x="39249" y="22092"/>
                    <a:pt x="44199" y="27042"/>
                    <a:pt x="44199" y="33156"/>
                  </a:cubicBezTo>
                  <a:cubicBezTo>
                    <a:pt x="44199" y="39263"/>
                    <a:pt x="39249" y="44213"/>
                    <a:pt x="33114" y="44220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80" name="Forma libre: forma 79">
            <a:extLst>
              <a:ext uri="{FF2B5EF4-FFF2-40B4-BE49-F238E27FC236}">
                <a16:creationId xmlns:a16="http://schemas.microsoft.com/office/drawing/2014/main" id="{A14718EF-2777-46DD-BEEF-4F8808329000}"/>
              </a:ext>
            </a:extLst>
          </p:cNvPr>
          <p:cNvSpPr/>
          <p:nvPr/>
        </p:nvSpPr>
        <p:spPr>
          <a:xfrm>
            <a:off x="1425709" y="3911567"/>
            <a:ext cx="377034" cy="376992"/>
          </a:xfrm>
          <a:custGeom>
            <a:avLst/>
            <a:gdLst>
              <a:gd name="connsiteX0" fmla="*/ 321054 w 377034"/>
              <a:gd name="connsiteY0" fmla="*/ 244982 h 376992"/>
              <a:gd name="connsiteX1" fmla="*/ 237676 w 377034"/>
              <a:gd name="connsiteY1" fmla="*/ 182630 h 376992"/>
              <a:gd name="connsiteX2" fmla="*/ 237676 w 377034"/>
              <a:gd name="connsiteY2" fmla="*/ 118563 h 376992"/>
              <a:gd name="connsiteX3" fmla="*/ 291495 w 377034"/>
              <a:gd name="connsiteY3" fmla="*/ 118563 h 376992"/>
              <a:gd name="connsiteX4" fmla="*/ 188598 w 377034"/>
              <a:gd name="connsiteY4" fmla="*/ 0 h 376992"/>
              <a:gd name="connsiteX5" fmla="*/ 85700 w 377034"/>
              <a:gd name="connsiteY5" fmla="*/ 118563 h 376992"/>
              <a:gd name="connsiteX6" fmla="*/ 139449 w 377034"/>
              <a:gd name="connsiteY6" fmla="*/ 118563 h 376992"/>
              <a:gd name="connsiteX7" fmla="*/ 139449 w 377034"/>
              <a:gd name="connsiteY7" fmla="*/ 140676 h 376992"/>
              <a:gd name="connsiteX8" fmla="*/ 139240 w 377034"/>
              <a:gd name="connsiteY8" fmla="*/ 140676 h 376992"/>
              <a:gd name="connsiteX9" fmla="*/ 43801 w 377034"/>
              <a:gd name="connsiteY9" fmla="*/ 236121 h 376992"/>
              <a:gd name="connsiteX10" fmla="*/ 44499 w 377034"/>
              <a:gd name="connsiteY10" fmla="*/ 247861 h 376992"/>
              <a:gd name="connsiteX11" fmla="*/ 3786 w 377034"/>
              <a:gd name="connsiteY11" fmla="*/ 332543 h 376992"/>
              <a:gd name="connsiteX12" fmla="*/ 66458 w 377034"/>
              <a:gd name="connsiteY12" fmla="*/ 376993 h 376992"/>
              <a:gd name="connsiteX13" fmla="*/ 310666 w 377034"/>
              <a:gd name="connsiteY13" fmla="*/ 376993 h 376992"/>
              <a:gd name="connsiteX14" fmla="*/ 377034 w 377034"/>
              <a:gd name="connsiteY14" fmla="*/ 310562 h 376992"/>
              <a:gd name="connsiteX15" fmla="*/ 321054 w 377034"/>
              <a:gd name="connsiteY15" fmla="*/ 244961 h 376992"/>
              <a:gd name="connsiteX16" fmla="*/ 134151 w 377034"/>
              <a:gd name="connsiteY16" fmla="*/ 96491 h 376992"/>
              <a:gd name="connsiteX17" fmla="*/ 188598 w 377034"/>
              <a:gd name="connsiteY17" fmla="*/ 33749 h 376992"/>
              <a:gd name="connsiteX18" fmla="*/ 243044 w 377034"/>
              <a:gd name="connsiteY18" fmla="*/ 96491 h 376992"/>
              <a:gd name="connsiteX19" fmla="*/ 215577 w 377034"/>
              <a:gd name="connsiteY19" fmla="*/ 96491 h 376992"/>
              <a:gd name="connsiteX20" fmla="*/ 215577 w 377034"/>
              <a:gd name="connsiteY20" fmla="*/ 178914 h 376992"/>
              <a:gd name="connsiteX21" fmla="*/ 161549 w 377034"/>
              <a:gd name="connsiteY21" fmla="*/ 143360 h 376992"/>
              <a:gd name="connsiteX22" fmla="*/ 161549 w 377034"/>
              <a:gd name="connsiteY22" fmla="*/ 96456 h 376992"/>
              <a:gd name="connsiteX23" fmla="*/ 310666 w 377034"/>
              <a:gd name="connsiteY23" fmla="*/ 354942 h 376992"/>
              <a:gd name="connsiteX24" fmla="*/ 66458 w 377034"/>
              <a:gd name="connsiteY24" fmla="*/ 354942 h 376992"/>
              <a:gd name="connsiteX25" fmla="*/ 22121 w 377034"/>
              <a:gd name="connsiteY25" fmla="*/ 310632 h 376992"/>
              <a:gd name="connsiteX26" fmla="*/ 59069 w 377034"/>
              <a:gd name="connsiteY26" fmla="*/ 266907 h 376992"/>
              <a:gd name="connsiteX27" fmla="*/ 70711 w 377034"/>
              <a:gd name="connsiteY27" fmla="*/ 264934 h 376992"/>
              <a:gd name="connsiteX28" fmla="*/ 67923 w 377034"/>
              <a:gd name="connsiteY28" fmla="*/ 253431 h 376992"/>
              <a:gd name="connsiteX29" fmla="*/ 122021 w 377034"/>
              <a:gd name="connsiteY29" fmla="*/ 164874 h 376992"/>
              <a:gd name="connsiteX30" fmla="*/ 205817 w 377034"/>
              <a:gd name="connsiteY30" fmla="*/ 205419 h 376992"/>
              <a:gd name="connsiteX31" fmla="*/ 210697 w 377034"/>
              <a:gd name="connsiteY31" fmla="*/ 216030 h 376992"/>
              <a:gd name="connsiteX32" fmla="*/ 221015 w 377034"/>
              <a:gd name="connsiteY32" fmla="*/ 210529 h 376992"/>
              <a:gd name="connsiteX33" fmla="*/ 246321 w 377034"/>
              <a:gd name="connsiteY33" fmla="*/ 204255 h 376992"/>
              <a:gd name="connsiteX34" fmla="*/ 300000 w 377034"/>
              <a:gd name="connsiteY34" fmla="*/ 255725 h 376992"/>
              <a:gd name="connsiteX35" fmla="*/ 300489 w 377034"/>
              <a:gd name="connsiteY35" fmla="*/ 266231 h 376992"/>
              <a:gd name="connsiteX36" fmla="*/ 310946 w 377034"/>
              <a:gd name="connsiteY36" fmla="*/ 266301 h 376992"/>
              <a:gd name="connsiteX37" fmla="*/ 355145 w 377034"/>
              <a:gd name="connsiteY37" fmla="*/ 310792 h 376992"/>
              <a:gd name="connsiteX38" fmla="*/ 310666 w 377034"/>
              <a:gd name="connsiteY38" fmla="*/ 354963 h 37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7034" h="376992">
                <a:moveTo>
                  <a:pt x="321054" y="244982"/>
                </a:moveTo>
                <a:cubicBezTo>
                  <a:pt x="314222" y="205357"/>
                  <a:pt x="277622" y="177980"/>
                  <a:pt x="237676" y="182630"/>
                </a:cubicBezTo>
                <a:lnTo>
                  <a:pt x="237676" y="118563"/>
                </a:lnTo>
                <a:lnTo>
                  <a:pt x="291495" y="118563"/>
                </a:lnTo>
                <a:lnTo>
                  <a:pt x="188598" y="0"/>
                </a:lnTo>
                <a:lnTo>
                  <a:pt x="85700" y="118563"/>
                </a:lnTo>
                <a:lnTo>
                  <a:pt x="139449" y="118563"/>
                </a:lnTo>
                <a:lnTo>
                  <a:pt x="139449" y="140676"/>
                </a:lnTo>
                <a:lnTo>
                  <a:pt x="139240" y="140676"/>
                </a:lnTo>
                <a:cubicBezTo>
                  <a:pt x="86606" y="140676"/>
                  <a:pt x="43801" y="183494"/>
                  <a:pt x="43801" y="236121"/>
                </a:cubicBezTo>
                <a:cubicBezTo>
                  <a:pt x="43732" y="240046"/>
                  <a:pt x="44010" y="243964"/>
                  <a:pt x="44499" y="247861"/>
                </a:cubicBezTo>
                <a:cubicBezTo>
                  <a:pt x="9851" y="260005"/>
                  <a:pt x="-8414" y="297916"/>
                  <a:pt x="3786" y="332543"/>
                </a:cubicBezTo>
                <a:cubicBezTo>
                  <a:pt x="13127" y="359167"/>
                  <a:pt x="38224" y="376986"/>
                  <a:pt x="66458" y="376993"/>
                </a:cubicBezTo>
                <a:lnTo>
                  <a:pt x="310666" y="376993"/>
                </a:lnTo>
                <a:cubicBezTo>
                  <a:pt x="347336" y="376951"/>
                  <a:pt x="377034" y="347232"/>
                  <a:pt x="377034" y="310562"/>
                </a:cubicBezTo>
                <a:cubicBezTo>
                  <a:pt x="377034" y="277573"/>
                  <a:pt x="352705" y="249988"/>
                  <a:pt x="321054" y="244961"/>
                </a:cubicBezTo>
                <a:close/>
                <a:moveTo>
                  <a:pt x="134151" y="96491"/>
                </a:moveTo>
                <a:lnTo>
                  <a:pt x="188598" y="33749"/>
                </a:lnTo>
                <a:lnTo>
                  <a:pt x="243044" y="96491"/>
                </a:lnTo>
                <a:lnTo>
                  <a:pt x="215577" y="96491"/>
                </a:lnTo>
                <a:lnTo>
                  <a:pt x="215577" y="178914"/>
                </a:lnTo>
                <a:cubicBezTo>
                  <a:pt x="202261" y="161172"/>
                  <a:pt x="183160" y="148609"/>
                  <a:pt x="161549" y="143360"/>
                </a:cubicBezTo>
                <a:lnTo>
                  <a:pt x="161549" y="96456"/>
                </a:lnTo>
                <a:close/>
                <a:moveTo>
                  <a:pt x="310666" y="354942"/>
                </a:moveTo>
                <a:lnTo>
                  <a:pt x="66458" y="354942"/>
                </a:lnTo>
                <a:cubicBezTo>
                  <a:pt x="41989" y="354956"/>
                  <a:pt x="22121" y="335115"/>
                  <a:pt x="22121" y="310632"/>
                </a:cubicBezTo>
                <a:cubicBezTo>
                  <a:pt x="22121" y="289006"/>
                  <a:pt x="37736" y="270532"/>
                  <a:pt x="59069" y="266907"/>
                </a:cubicBezTo>
                <a:lnTo>
                  <a:pt x="70711" y="264934"/>
                </a:lnTo>
                <a:lnTo>
                  <a:pt x="67923" y="253431"/>
                </a:lnTo>
                <a:cubicBezTo>
                  <a:pt x="58372" y="214043"/>
                  <a:pt x="82632" y="174390"/>
                  <a:pt x="122021" y="164874"/>
                </a:cubicBezTo>
                <a:cubicBezTo>
                  <a:pt x="156041" y="156640"/>
                  <a:pt x="191177" y="173623"/>
                  <a:pt x="205817" y="205419"/>
                </a:cubicBezTo>
                <a:lnTo>
                  <a:pt x="210697" y="216030"/>
                </a:lnTo>
                <a:lnTo>
                  <a:pt x="221015" y="210529"/>
                </a:lnTo>
                <a:cubicBezTo>
                  <a:pt x="228823" y="206374"/>
                  <a:pt x="237467" y="204220"/>
                  <a:pt x="246321" y="204255"/>
                </a:cubicBezTo>
                <a:cubicBezTo>
                  <a:pt x="275112" y="204179"/>
                  <a:pt x="298885" y="226919"/>
                  <a:pt x="300000" y="255725"/>
                </a:cubicBezTo>
                <a:lnTo>
                  <a:pt x="300489" y="266231"/>
                </a:lnTo>
                <a:lnTo>
                  <a:pt x="310946" y="266301"/>
                </a:lnTo>
                <a:cubicBezTo>
                  <a:pt x="335485" y="266391"/>
                  <a:pt x="355214" y="286308"/>
                  <a:pt x="355145" y="310792"/>
                </a:cubicBezTo>
                <a:cubicBezTo>
                  <a:pt x="355074" y="335276"/>
                  <a:pt x="335137" y="355054"/>
                  <a:pt x="310666" y="354963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1" name="Forma libre: forma 80">
            <a:extLst>
              <a:ext uri="{FF2B5EF4-FFF2-40B4-BE49-F238E27FC236}">
                <a16:creationId xmlns:a16="http://schemas.microsoft.com/office/drawing/2014/main" id="{9F32A68D-BE7A-4675-B256-9BF77983CA1C}"/>
              </a:ext>
            </a:extLst>
          </p:cNvPr>
          <p:cNvSpPr/>
          <p:nvPr/>
        </p:nvSpPr>
        <p:spPr>
          <a:xfrm>
            <a:off x="1408576" y="1557836"/>
            <a:ext cx="377077" cy="377055"/>
          </a:xfrm>
          <a:custGeom>
            <a:avLst/>
            <a:gdLst>
              <a:gd name="connsiteX0" fmla="*/ 377077 w 377077"/>
              <a:gd name="connsiteY0" fmla="*/ 169893 h 377055"/>
              <a:gd name="connsiteX1" fmla="*/ 321027 w 377077"/>
              <a:gd name="connsiteY1" fmla="*/ 104292 h 377055"/>
              <a:gd name="connsiteX2" fmla="*/ 233327 w 377077"/>
              <a:gd name="connsiteY2" fmla="*/ 42540 h 377055"/>
              <a:gd name="connsiteX3" fmla="*/ 220778 w 377077"/>
              <a:gd name="connsiteY3" fmla="*/ 45858 h 377055"/>
              <a:gd name="connsiteX4" fmla="*/ 139213 w 377077"/>
              <a:gd name="connsiteY4" fmla="*/ 0 h 377055"/>
              <a:gd name="connsiteX5" fmla="*/ 43775 w 377077"/>
              <a:gd name="connsiteY5" fmla="*/ 95452 h 377055"/>
              <a:gd name="connsiteX6" fmla="*/ 44472 w 377077"/>
              <a:gd name="connsiteY6" fmla="*/ 107185 h 377055"/>
              <a:gd name="connsiteX7" fmla="*/ 3759 w 377077"/>
              <a:gd name="connsiteY7" fmla="*/ 191888 h 377055"/>
              <a:gd name="connsiteX8" fmla="*/ 66432 w 377077"/>
              <a:gd name="connsiteY8" fmla="*/ 236324 h 377055"/>
              <a:gd name="connsiteX9" fmla="*/ 67686 w 377077"/>
              <a:gd name="connsiteY9" fmla="*/ 236324 h 377055"/>
              <a:gd name="connsiteX10" fmla="*/ 66292 w 377077"/>
              <a:gd name="connsiteY10" fmla="*/ 254812 h 377055"/>
              <a:gd name="connsiteX11" fmla="*/ 188501 w 377077"/>
              <a:gd name="connsiteY11" fmla="*/ 377055 h 377055"/>
              <a:gd name="connsiteX12" fmla="*/ 310779 w 377077"/>
              <a:gd name="connsiteY12" fmla="*/ 254812 h 377055"/>
              <a:gd name="connsiteX13" fmla="*/ 309385 w 377077"/>
              <a:gd name="connsiteY13" fmla="*/ 236324 h 377055"/>
              <a:gd name="connsiteX14" fmla="*/ 310640 w 377077"/>
              <a:gd name="connsiteY14" fmla="*/ 236324 h 377055"/>
              <a:gd name="connsiteX15" fmla="*/ 377077 w 377077"/>
              <a:gd name="connsiteY15" fmla="*/ 169893 h 377055"/>
              <a:gd name="connsiteX16" fmla="*/ 140677 w 377077"/>
              <a:gd name="connsiteY16" fmla="*/ 265854 h 377055"/>
              <a:gd name="connsiteX17" fmla="*/ 144372 w 377077"/>
              <a:gd name="connsiteY17" fmla="*/ 302378 h 377055"/>
              <a:gd name="connsiteX18" fmla="*/ 109236 w 377077"/>
              <a:gd name="connsiteY18" fmla="*/ 315874 h 377055"/>
              <a:gd name="connsiteX19" fmla="*/ 89019 w 377077"/>
              <a:gd name="connsiteY19" fmla="*/ 265854 h 377055"/>
              <a:gd name="connsiteX20" fmla="*/ 188570 w 377077"/>
              <a:gd name="connsiteY20" fmla="*/ 154751 h 377055"/>
              <a:gd name="connsiteX21" fmla="*/ 204186 w 377077"/>
              <a:gd name="connsiteY21" fmla="*/ 182832 h 377055"/>
              <a:gd name="connsiteX22" fmla="*/ 206278 w 377077"/>
              <a:gd name="connsiteY22" fmla="*/ 189692 h 377055"/>
              <a:gd name="connsiteX23" fmla="*/ 170793 w 377077"/>
              <a:gd name="connsiteY23" fmla="*/ 189692 h 377055"/>
              <a:gd name="connsiteX24" fmla="*/ 172884 w 377077"/>
              <a:gd name="connsiteY24" fmla="*/ 182832 h 377055"/>
              <a:gd name="connsiteX25" fmla="*/ 188570 w 377077"/>
              <a:gd name="connsiteY25" fmla="*/ 154751 h 377055"/>
              <a:gd name="connsiteX26" fmla="*/ 188570 w 377077"/>
              <a:gd name="connsiteY26" fmla="*/ 212788 h 377055"/>
              <a:gd name="connsiteX27" fmla="*/ 211088 w 377077"/>
              <a:gd name="connsiteY27" fmla="*/ 211352 h 377055"/>
              <a:gd name="connsiteX28" fmla="*/ 214364 w 377077"/>
              <a:gd name="connsiteY28" fmla="*/ 243762 h 377055"/>
              <a:gd name="connsiteX29" fmla="*/ 162776 w 377077"/>
              <a:gd name="connsiteY29" fmla="*/ 243762 h 377055"/>
              <a:gd name="connsiteX30" fmla="*/ 166053 w 377077"/>
              <a:gd name="connsiteY30" fmla="*/ 211352 h 377055"/>
              <a:gd name="connsiteX31" fmla="*/ 188570 w 377077"/>
              <a:gd name="connsiteY31" fmla="*/ 212788 h 377055"/>
              <a:gd name="connsiteX32" fmla="*/ 214364 w 377077"/>
              <a:gd name="connsiteY32" fmla="*/ 265854 h 377055"/>
              <a:gd name="connsiteX33" fmla="*/ 211088 w 377077"/>
              <a:gd name="connsiteY33" fmla="*/ 298265 h 377055"/>
              <a:gd name="connsiteX34" fmla="*/ 166053 w 377077"/>
              <a:gd name="connsiteY34" fmla="*/ 298265 h 377055"/>
              <a:gd name="connsiteX35" fmla="*/ 162776 w 377077"/>
              <a:gd name="connsiteY35" fmla="*/ 265854 h 377055"/>
              <a:gd name="connsiteX36" fmla="*/ 148973 w 377077"/>
              <a:gd name="connsiteY36" fmla="*/ 323968 h 377055"/>
              <a:gd name="connsiteX37" fmla="*/ 158454 w 377077"/>
              <a:gd name="connsiteY37" fmla="*/ 350348 h 377055"/>
              <a:gd name="connsiteX38" fmla="*/ 125340 w 377077"/>
              <a:gd name="connsiteY38" fmla="*/ 332459 h 377055"/>
              <a:gd name="connsiteX39" fmla="*/ 148973 w 377077"/>
              <a:gd name="connsiteY39" fmla="*/ 323968 h 377055"/>
              <a:gd name="connsiteX40" fmla="*/ 172884 w 377077"/>
              <a:gd name="connsiteY40" fmla="*/ 326757 h 377055"/>
              <a:gd name="connsiteX41" fmla="*/ 170793 w 377077"/>
              <a:gd name="connsiteY41" fmla="*/ 319897 h 377055"/>
              <a:gd name="connsiteX42" fmla="*/ 206278 w 377077"/>
              <a:gd name="connsiteY42" fmla="*/ 319897 h 377055"/>
              <a:gd name="connsiteX43" fmla="*/ 204186 w 377077"/>
              <a:gd name="connsiteY43" fmla="*/ 326757 h 377055"/>
              <a:gd name="connsiteX44" fmla="*/ 188501 w 377077"/>
              <a:gd name="connsiteY44" fmla="*/ 354837 h 377055"/>
              <a:gd name="connsiteX45" fmla="*/ 172815 w 377077"/>
              <a:gd name="connsiteY45" fmla="*/ 326757 h 377055"/>
              <a:gd name="connsiteX46" fmla="*/ 228098 w 377077"/>
              <a:gd name="connsiteY46" fmla="*/ 323968 h 377055"/>
              <a:gd name="connsiteX47" fmla="*/ 251731 w 377077"/>
              <a:gd name="connsiteY47" fmla="*/ 332459 h 377055"/>
              <a:gd name="connsiteX48" fmla="*/ 218617 w 377077"/>
              <a:gd name="connsiteY48" fmla="*/ 350348 h 377055"/>
              <a:gd name="connsiteX49" fmla="*/ 228098 w 377077"/>
              <a:gd name="connsiteY49" fmla="*/ 323968 h 377055"/>
              <a:gd name="connsiteX50" fmla="*/ 232769 w 377077"/>
              <a:gd name="connsiteY50" fmla="*/ 302357 h 377055"/>
              <a:gd name="connsiteX51" fmla="*/ 236464 w 377077"/>
              <a:gd name="connsiteY51" fmla="*/ 265834 h 377055"/>
              <a:gd name="connsiteX52" fmla="*/ 288122 w 377077"/>
              <a:gd name="connsiteY52" fmla="*/ 265834 h 377055"/>
              <a:gd name="connsiteX53" fmla="*/ 267905 w 377077"/>
              <a:gd name="connsiteY53" fmla="*/ 315853 h 377055"/>
              <a:gd name="connsiteX54" fmla="*/ 232769 w 377077"/>
              <a:gd name="connsiteY54" fmla="*/ 302357 h 377055"/>
              <a:gd name="connsiteX55" fmla="*/ 236464 w 377077"/>
              <a:gd name="connsiteY55" fmla="*/ 243741 h 377055"/>
              <a:gd name="connsiteX56" fmla="*/ 232769 w 377077"/>
              <a:gd name="connsiteY56" fmla="*/ 207225 h 377055"/>
              <a:gd name="connsiteX57" fmla="*/ 267905 w 377077"/>
              <a:gd name="connsiteY57" fmla="*/ 193721 h 377055"/>
              <a:gd name="connsiteX58" fmla="*/ 288122 w 377077"/>
              <a:gd name="connsiteY58" fmla="*/ 243741 h 377055"/>
              <a:gd name="connsiteX59" fmla="*/ 228098 w 377077"/>
              <a:gd name="connsiteY59" fmla="*/ 185628 h 377055"/>
              <a:gd name="connsiteX60" fmla="*/ 218617 w 377077"/>
              <a:gd name="connsiteY60" fmla="*/ 159248 h 377055"/>
              <a:gd name="connsiteX61" fmla="*/ 251731 w 377077"/>
              <a:gd name="connsiteY61" fmla="*/ 177136 h 377055"/>
              <a:gd name="connsiteX62" fmla="*/ 228098 w 377077"/>
              <a:gd name="connsiteY62" fmla="*/ 185628 h 377055"/>
              <a:gd name="connsiteX63" fmla="*/ 148973 w 377077"/>
              <a:gd name="connsiteY63" fmla="*/ 185628 h 377055"/>
              <a:gd name="connsiteX64" fmla="*/ 125340 w 377077"/>
              <a:gd name="connsiteY64" fmla="*/ 177136 h 377055"/>
              <a:gd name="connsiteX65" fmla="*/ 158454 w 377077"/>
              <a:gd name="connsiteY65" fmla="*/ 159248 h 377055"/>
              <a:gd name="connsiteX66" fmla="*/ 148973 w 377077"/>
              <a:gd name="connsiteY66" fmla="*/ 185628 h 377055"/>
              <a:gd name="connsiteX67" fmla="*/ 109236 w 377077"/>
              <a:gd name="connsiteY67" fmla="*/ 193721 h 377055"/>
              <a:gd name="connsiteX68" fmla="*/ 144372 w 377077"/>
              <a:gd name="connsiteY68" fmla="*/ 207225 h 377055"/>
              <a:gd name="connsiteX69" fmla="*/ 140607 w 377077"/>
              <a:gd name="connsiteY69" fmla="*/ 243741 h 377055"/>
              <a:gd name="connsiteX70" fmla="*/ 89019 w 377077"/>
              <a:gd name="connsiteY70" fmla="*/ 243741 h 377055"/>
              <a:gd name="connsiteX71" fmla="*/ 109236 w 377077"/>
              <a:gd name="connsiteY71" fmla="*/ 193721 h 377055"/>
              <a:gd name="connsiteX72" fmla="*/ 188570 w 377077"/>
              <a:gd name="connsiteY72" fmla="*/ 132540 h 377055"/>
              <a:gd name="connsiteX73" fmla="*/ 73264 w 377077"/>
              <a:gd name="connsiteY73" fmla="*/ 214210 h 377055"/>
              <a:gd name="connsiteX74" fmla="*/ 66432 w 377077"/>
              <a:gd name="connsiteY74" fmla="*/ 214210 h 377055"/>
              <a:gd name="connsiteX75" fmla="*/ 22093 w 377077"/>
              <a:gd name="connsiteY75" fmla="*/ 169900 h 377055"/>
              <a:gd name="connsiteX76" fmla="*/ 58972 w 377077"/>
              <a:gd name="connsiteY76" fmla="*/ 126175 h 377055"/>
              <a:gd name="connsiteX77" fmla="*/ 70684 w 377077"/>
              <a:gd name="connsiteY77" fmla="*/ 124203 h 377055"/>
              <a:gd name="connsiteX78" fmla="*/ 67895 w 377077"/>
              <a:gd name="connsiteY78" fmla="*/ 112700 h 377055"/>
              <a:gd name="connsiteX79" fmla="*/ 121924 w 377077"/>
              <a:gd name="connsiteY79" fmla="*/ 24128 h 377055"/>
              <a:gd name="connsiteX80" fmla="*/ 205790 w 377077"/>
              <a:gd name="connsiteY80" fmla="*/ 64681 h 377055"/>
              <a:gd name="connsiteX81" fmla="*/ 210670 w 377077"/>
              <a:gd name="connsiteY81" fmla="*/ 75291 h 377055"/>
              <a:gd name="connsiteX82" fmla="*/ 220987 w 377077"/>
              <a:gd name="connsiteY82" fmla="*/ 69791 h 377055"/>
              <a:gd name="connsiteX83" fmla="*/ 293699 w 377077"/>
              <a:gd name="connsiteY83" fmla="*/ 92023 h 377055"/>
              <a:gd name="connsiteX84" fmla="*/ 299974 w 377077"/>
              <a:gd name="connsiteY84" fmla="*/ 114965 h 377055"/>
              <a:gd name="connsiteX85" fmla="*/ 300392 w 377077"/>
              <a:gd name="connsiteY85" fmla="*/ 125471 h 377055"/>
              <a:gd name="connsiteX86" fmla="*/ 310918 w 377077"/>
              <a:gd name="connsiteY86" fmla="*/ 125548 h 377055"/>
              <a:gd name="connsiteX87" fmla="*/ 355117 w 377077"/>
              <a:gd name="connsiteY87" fmla="*/ 170039 h 377055"/>
              <a:gd name="connsiteX88" fmla="*/ 310570 w 377077"/>
              <a:gd name="connsiteY88" fmla="*/ 214210 h 377055"/>
              <a:gd name="connsiteX89" fmla="*/ 303808 w 377077"/>
              <a:gd name="connsiteY89" fmla="*/ 214210 h 377055"/>
              <a:gd name="connsiteX90" fmla="*/ 188501 w 377077"/>
              <a:gd name="connsiteY90" fmla="*/ 132540 h 37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77077" h="377055">
                <a:moveTo>
                  <a:pt x="377077" y="169893"/>
                </a:moveTo>
                <a:cubicBezTo>
                  <a:pt x="377077" y="136904"/>
                  <a:pt x="352747" y="109319"/>
                  <a:pt x="321027" y="104292"/>
                </a:cubicBezTo>
                <a:cubicBezTo>
                  <a:pt x="313846" y="63021"/>
                  <a:pt x="274598" y="35373"/>
                  <a:pt x="233327" y="42540"/>
                </a:cubicBezTo>
                <a:cubicBezTo>
                  <a:pt x="229074" y="43285"/>
                  <a:pt x="224821" y="44394"/>
                  <a:pt x="220778" y="45858"/>
                </a:cubicBezTo>
                <a:cubicBezTo>
                  <a:pt x="203420" y="17435"/>
                  <a:pt x="172536" y="77"/>
                  <a:pt x="139213" y="0"/>
                </a:cubicBezTo>
                <a:cubicBezTo>
                  <a:pt x="86579" y="0"/>
                  <a:pt x="43775" y="42825"/>
                  <a:pt x="43775" y="95452"/>
                </a:cubicBezTo>
                <a:cubicBezTo>
                  <a:pt x="43775" y="99377"/>
                  <a:pt x="43984" y="103295"/>
                  <a:pt x="44472" y="107185"/>
                </a:cubicBezTo>
                <a:cubicBezTo>
                  <a:pt x="9824" y="119336"/>
                  <a:pt x="-8372" y="157261"/>
                  <a:pt x="3759" y="191888"/>
                </a:cubicBezTo>
                <a:cubicBezTo>
                  <a:pt x="13100" y="218498"/>
                  <a:pt x="38198" y="236310"/>
                  <a:pt x="66432" y="236324"/>
                </a:cubicBezTo>
                <a:lnTo>
                  <a:pt x="67686" y="236324"/>
                </a:lnTo>
                <a:cubicBezTo>
                  <a:pt x="66710" y="242444"/>
                  <a:pt x="66292" y="248621"/>
                  <a:pt x="66292" y="254812"/>
                </a:cubicBezTo>
                <a:cubicBezTo>
                  <a:pt x="66292" y="322218"/>
                  <a:pt x="121087" y="377055"/>
                  <a:pt x="188501" y="377055"/>
                </a:cubicBezTo>
                <a:cubicBezTo>
                  <a:pt x="255914" y="377055"/>
                  <a:pt x="310779" y="322218"/>
                  <a:pt x="310779" y="254812"/>
                </a:cubicBezTo>
                <a:cubicBezTo>
                  <a:pt x="310779" y="248621"/>
                  <a:pt x="310291" y="242444"/>
                  <a:pt x="309385" y="236324"/>
                </a:cubicBezTo>
                <a:lnTo>
                  <a:pt x="310640" y="236324"/>
                </a:lnTo>
                <a:cubicBezTo>
                  <a:pt x="347309" y="236282"/>
                  <a:pt x="377008" y="206563"/>
                  <a:pt x="377077" y="169893"/>
                </a:cubicBezTo>
                <a:close/>
                <a:moveTo>
                  <a:pt x="140677" y="265854"/>
                </a:moveTo>
                <a:cubicBezTo>
                  <a:pt x="141095" y="278096"/>
                  <a:pt x="142350" y="290296"/>
                  <a:pt x="144372" y="302378"/>
                </a:cubicBezTo>
                <a:cubicBezTo>
                  <a:pt x="132172" y="305438"/>
                  <a:pt x="120321" y="309977"/>
                  <a:pt x="109236" y="315874"/>
                </a:cubicBezTo>
                <a:cubicBezTo>
                  <a:pt x="98012" y="301374"/>
                  <a:pt x="91041" y="284071"/>
                  <a:pt x="89019" y="265854"/>
                </a:cubicBezTo>
                <a:close/>
                <a:moveTo>
                  <a:pt x="188570" y="154751"/>
                </a:moveTo>
                <a:cubicBezTo>
                  <a:pt x="190662" y="155790"/>
                  <a:pt x="197564" y="162371"/>
                  <a:pt x="204186" y="182832"/>
                </a:cubicBezTo>
                <a:cubicBezTo>
                  <a:pt x="204953" y="185056"/>
                  <a:pt x="205581" y="187350"/>
                  <a:pt x="206278" y="189692"/>
                </a:cubicBezTo>
                <a:cubicBezTo>
                  <a:pt x="194496" y="191030"/>
                  <a:pt x="182644" y="191030"/>
                  <a:pt x="170793" y="189692"/>
                </a:cubicBezTo>
                <a:cubicBezTo>
                  <a:pt x="171490" y="187350"/>
                  <a:pt x="172187" y="185056"/>
                  <a:pt x="172884" y="182832"/>
                </a:cubicBezTo>
                <a:cubicBezTo>
                  <a:pt x="179577" y="162371"/>
                  <a:pt x="186549" y="155790"/>
                  <a:pt x="188570" y="154751"/>
                </a:cubicBezTo>
                <a:close/>
                <a:moveTo>
                  <a:pt x="188570" y="212788"/>
                </a:moveTo>
                <a:cubicBezTo>
                  <a:pt x="196100" y="212788"/>
                  <a:pt x="203629" y="212307"/>
                  <a:pt x="211088" y="211352"/>
                </a:cubicBezTo>
                <a:cubicBezTo>
                  <a:pt x="212831" y="222074"/>
                  <a:pt x="213946" y="232901"/>
                  <a:pt x="214364" y="243762"/>
                </a:cubicBezTo>
                <a:lnTo>
                  <a:pt x="162776" y="243762"/>
                </a:lnTo>
                <a:cubicBezTo>
                  <a:pt x="163195" y="232901"/>
                  <a:pt x="164240" y="222074"/>
                  <a:pt x="166053" y="211352"/>
                </a:cubicBezTo>
                <a:cubicBezTo>
                  <a:pt x="173512" y="212307"/>
                  <a:pt x="181041" y="212788"/>
                  <a:pt x="188570" y="212788"/>
                </a:cubicBezTo>
                <a:close/>
                <a:moveTo>
                  <a:pt x="214364" y="265854"/>
                </a:moveTo>
                <a:cubicBezTo>
                  <a:pt x="213946" y="276716"/>
                  <a:pt x="212831" y="287542"/>
                  <a:pt x="211088" y="298265"/>
                </a:cubicBezTo>
                <a:cubicBezTo>
                  <a:pt x="196100" y="296347"/>
                  <a:pt x="180972" y="296347"/>
                  <a:pt x="166053" y="298265"/>
                </a:cubicBezTo>
                <a:cubicBezTo>
                  <a:pt x="164240" y="287542"/>
                  <a:pt x="163195" y="276716"/>
                  <a:pt x="162776" y="265854"/>
                </a:cubicBezTo>
                <a:close/>
                <a:moveTo>
                  <a:pt x="148973" y="323968"/>
                </a:moveTo>
                <a:cubicBezTo>
                  <a:pt x="151343" y="333038"/>
                  <a:pt x="154480" y="341864"/>
                  <a:pt x="158454" y="350348"/>
                </a:cubicBezTo>
                <a:cubicBezTo>
                  <a:pt x="146393" y="346534"/>
                  <a:pt x="135169" y="340462"/>
                  <a:pt x="125340" y="332459"/>
                </a:cubicBezTo>
                <a:cubicBezTo>
                  <a:pt x="132938" y="328911"/>
                  <a:pt x="140886" y="326066"/>
                  <a:pt x="148973" y="323968"/>
                </a:cubicBezTo>
                <a:close/>
                <a:moveTo>
                  <a:pt x="172884" y="326757"/>
                </a:moveTo>
                <a:cubicBezTo>
                  <a:pt x="172187" y="324533"/>
                  <a:pt x="171490" y="322239"/>
                  <a:pt x="170793" y="319897"/>
                </a:cubicBezTo>
                <a:cubicBezTo>
                  <a:pt x="182575" y="318558"/>
                  <a:pt x="194496" y="318558"/>
                  <a:pt x="206278" y="319897"/>
                </a:cubicBezTo>
                <a:cubicBezTo>
                  <a:pt x="205581" y="322239"/>
                  <a:pt x="204953" y="324533"/>
                  <a:pt x="204186" y="326757"/>
                </a:cubicBezTo>
                <a:cubicBezTo>
                  <a:pt x="197494" y="347218"/>
                  <a:pt x="190592" y="353799"/>
                  <a:pt x="188501" y="354837"/>
                </a:cubicBezTo>
                <a:cubicBezTo>
                  <a:pt x="186409" y="353799"/>
                  <a:pt x="179507" y="347218"/>
                  <a:pt x="172815" y="326757"/>
                </a:cubicBezTo>
                <a:close/>
                <a:moveTo>
                  <a:pt x="228098" y="323968"/>
                </a:moveTo>
                <a:cubicBezTo>
                  <a:pt x="236185" y="326066"/>
                  <a:pt x="244132" y="328911"/>
                  <a:pt x="251731" y="332459"/>
                </a:cubicBezTo>
                <a:cubicBezTo>
                  <a:pt x="241901" y="340462"/>
                  <a:pt x="230678" y="346534"/>
                  <a:pt x="218617" y="350348"/>
                </a:cubicBezTo>
                <a:cubicBezTo>
                  <a:pt x="222591" y="341864"/>
                  <a:pt x="225728" y="333038"/>
                  <a:pt x="228098" y="323968"/>
                </a:cubicBezTo>
                <a:close/>
                <a:moveTo>
                  <a:pt x="232769" y="302357"/>
                </a:moveTo>
                <a:cubicBezTo>
                  <a:pt x="234721" y="290275"/>
                  <a:pt x="235976" y="278075"/>
                  <a:pt x="236464" y="265834"/>
                </a:cubicBezTo>
                <a:lnTo>
                  <a:pt x="288122" y="265834"/>
                </a:lnTo>
                <a:cubicBezTo>
                  <a:pt x="286100" y="284050"/>
                  <a:pt x="279059" y="301353"/>
                  <a:pt x="267905" y="315853"/>
                </a:cubicBezTo>
                <a:cubicBezTo>
                  <a:pt x="256751" y="309956"/>
                  <a:pt x="244969" y="305424"/>
                  <a:pt x="232769" y="302357"/>
                </a:cubicBezTo>
                <a:close/>
                <a:moveTo>
                  <a:pt x="236464" y="243741"/>
                </a:moveTo>
                <a:cubicBezTo>
                  <a:pt x="235976" y="231499"/>
                  <a:pt x="234721" y="219306"/>
                  <a:pt x="232769" y="207225"/>
                </a:cubicBezTo>
                <a:cubicBezTo>
                  <a:pt x="244969" y="204165"/>
                  <a:pt x="256751" y="199626"/>
                  <a:pt x="267905" y="193721"/>
                </a:cubicBezTo>
                <a:cubicBezTo>
                  <a:pt x="279059" y="208215"/>
                  <a:pt x="286100" y="225525"/>
                  <a:pt x="288122" y="243741"/>
                </a:cubicBezTo>
                <a:close/>
                <a:moveTo>
                  <a:pt x="228098" y="185628"/>
                </a:moveTo>
                <a:cubicBezTo>
                  <a:pt x="225728" y="176558"/>
                  <a:pt x="222591" y="167732"/>
                  <a:pt x="218617" y="159248"/>
                </a:cubicBezTo>
                <a:cubicBezTo>
                  <a:pt x="230678" y="163061"/>
                  <a:pt x="241901" y="169133"/>
                  <a:pt x="251731" y="177136"/>
                </a:cubicBezTo>
                <a:cubicBezTo>
                  <a:pt x="244132" y="180685"/>
                  <a:pt x="236185" y="183529"/>
                  <a:pt x="228098" y="185628"/>
                </a:cubicBezTo>
                <a:close/>
                <a:moveTo>
                  <a:pt x="148973" y="185628"/>
                </a:moveTo>
                <a:cubicBezTo>
                  <a:pt x="140886" y="183529"/>
                  <a:pt x="132938" y="180685"/>
                  <a:pt x="125340" y="177136"/>
                </a:cubicBezTo>
                <a:cubicBezTo>
                  <a:pt x="135169" y="169133"/>
                  <a:pt x="146393" y="163061"/>
                  <a:pt x="158454" y="159248"/>
                </a:cubicBezTo>
                <a:cubicBezTo>
                  <a:pt x="154480" y="167732"/>
                  <a:pt x="151343" y="176558"/>
                  <a:pt x="148973" y="185628"/>
                </a:cubicBezTo>
                <a:close/>
                <a:moveTo>
                  <a:pt x="109236" y="193721"/>
                </a:moveTo>
                <a:cubicBezTo>
                  <a:pt x="120321" y="199626"/>
                  <a:pt x="132172" y="204165"/>
                  <a:pt x="144372" y="207225"/>
                </a:cubicBezTo>
                <a:cubicBezTo>
                  <a:pt x="142350" y="219306"/>
                  <a:pt x="141095" y="231499"/>
                  <a:pt x="140607" y="243741"/>
                </a:cubicBezTo>
                <a:lnTo>
                  <a:pt x="89019" y="243741"/>
                </a:lnTo>
                <a:cubicBezTo>
                  <a:pt x="91041" y="225525"/>
                  <a:pt x="98012" y="208222"/>
                  <a:pt x="109236" y="193721"/>
                </a:cubicBezTo>
                <a:close/>
                <a:moveTo>
                  <a:pt x="188570" y="132540"/>
                </a:moveTo>
                <a:cubicBezTo>
                  <a:pt x="135378" y="132540"/>
                  <a:pt x="89995" y="166700"/>
                  <a:pt x="73264" y="214210"/>
                </a:cubicBezTo>
                <a:lnTo>
                  <a:pt x="66432" y="214210"/>
                </a:lnTo>
                <a:cubicBezTo>
                  <a:pt x="41962" y="214224"/>
                  <a:pt x="22093" y="194384"/>
                  <a:pt x="22093" y="169900"/>
                </a:cubicBezTo>
                <a:cubicBezTo>
                  <a:pt x="22093" y="148275"/>
                  <a:pt x="37639" y="129801"/>
                  <a:pt x="58972" y="126175"/>
                </a:cubicBezTo>
                <a:lnTo>
                  <a:pt x="70684" y="124203"/>
                </a:lnTo>
                <a:lnTo>
                  <a:pt x="67895" y="112700"/>
                </a:lnTo>
                <a:cubicBezTo>
                  <a:pt x="58344" y="73311"/>
                  <a:pt x="82535" y="33658"/>
                  <a:pt x="121924" y="24128"/>
                </a:cubicBezTo>
                <a:cubicBezTo>
                  <a:pt x="156014" y="15888"/>
                  <a:pt x="191080" y="32877"/>
                  <a:pt x="205790" y="64681"/>
                </a:cubicBezTo>
                <a:lnTo>
                  <a:pt x="210670" y="75291"/>
                </a:lnTo>
                <a:lnTo>
                  <a:pt x="220987" y="69791"/>
                </a:lnTo>
                <a:cubicBezTo>
                  <a:pt x="247200" y="55848"/>
                  <a:pt x="279757" y="65803"/>
                  <a:pt x="293699" y="92023"/>
                </a:cubicBezTo>
                <a:cubicBezTo>
                  <a:pt x="297464" y="99105"/>
                  <a:pt x="299625" y="106948"/>
                  <a:pt x="299974" y="114965"/>
                </a:cubicBezTo>
                <a:lnTo>
                  <a:pt x="300392" y="125471"/>
                </a:lnTo>
                <a:lnTo>
                  <a:pt x="310918" y="125548"/>
                </a:lnTo>
                <a:cubicBezTo>
                  <a:pt x="335388" y="125639"/>
                  <a:pt x="355187" y="145563"/>
                  <a:pt x="355117" y="170039"/>
                </a:cubicBezTo>
                <a:cubicBezTo>
                  <a:pt x="354978" y="194523"/>
                  <a:pt x="335109" y="214301"/>
                  <a:pt x="310570" y="214210"/>
                </a:cubicBezTo>
                <a:lnTo>
                  <a:pt x="303808" y="214210"/>
                </a:lnTo>
                <a:cubicBezTo>
                  <a:pt x="287006" y="166686"/>
                  <a:pt x="241692" y="132540"/>
                  <a:pt x="188501" y="132540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062 L 0.20955 1.6049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309 L 0.17552 0.0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17553 0.000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15" grpId="0" animBg="1"/>
      <p:bldP spid="4" grpId="0"/>
      <p:bldP spid="48" grpId="0"/>
      <p:bldP spid="52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FUTURE TASKS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2A5C14-6258-47F3-989A-3ED738D51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653550"/>
              </p:ext>
            </p:extLst>
          </p:nvPr>
        </p:nvGraphicFramePr>
        <p:xfrm>
          <a:off x="723900" y="1583598"/>
          <a:ext cx="7696200" cy="255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313">
                  <a:extLst>
                    <a:ext uri="{9D8B030D-6E8A-4147-A177-3AD203B41FA5}">
                      <a16:colId xmlns:a16="http://schemas.microsoft.com/office/drawing/2014/main" val="219622147"/>
                    </a:ext>
                  </a:extLst>
                </a:gridCol>
                <a:gridCol w="3753464">
                  <a:extLst>
                    <a:ext uri="{9D8B030D-6E8A-4147-A177-3AD203B41FA5}">
                      <a16:colId xmlns:a16="http://schemas.microsoft.com/office/drawing/2014/main" val="3059231133"/>
                    </a:ext>
                  </a:extLst>
                </a:gridCol>
                <a:gridCol w="2041423">
                  <a:extLst>
                    <a:ext uri="{9D8B030D-6E8A-4147-A177-3AD203B41FA5}">
                      <a16:colId xmlns:a16="http://schemas.microsoft.com/office/drawing/2014/main" val="1062333488"/>
                    </a:ext>
                  </a:extLst>
                </a:gridCol>
              </a:tblGrid>
              <a:tr h="634669">
                <a:tc>
                  <a:txBody>
                    <a:bodyPr/>
                    <a:lstStyle/>
                    <a:p>
                      <a:endParaRPr lang="en-US" sz="2300" dirty="0"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300" b="0" dirty="0">
                          <a:latin typeface="Space Mono" panose="02000509040000020004" pitchFamily="49" charset="0"/>
                        </a:rPr>
                        <a:t>DESCRIPTION</a:t>
                      </a:r>
                      <a:endParaRPr lang="en-US" sz="2300" b="0" dirty="0"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300" b="0" dirty="0">
                          <a:latin typeface="Space Mono" panose="02000509040000020004" pitchFamily="49" charset="0"/>
                        </a:rPr>
                        <a:t>START 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295702"/>
                  </a:ext>
                </a:extLst>
              </a:tr>
              <a:tr h="640299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solidFill>
                            <a:schemeClr val="bg1"/>
                          </a:solidFill>
                          <a:latin typeface="Space Mono" panose="02000509040000020004" pitchFamily="49" charset="0"/>
                        </a:rPr>
                        <a:t>TASK 1</a:t>
                      </a:r>
                      <a:endParaRPr lang="en-US" sz="2400" dirty="0">
                        <a:solidFill>
                          <a:schemeClr val="bg1"/>
                        </a:solidFill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</a:rPr>
                        <a:t>Despite being red, Mars is a cold place</a:t>
                      </a:r>
                      <a:endParaRPr lang="en-US" sz="1400" dirty="0">
                        <a:solidFill>
                          <a:schemeClr val="bg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06/01</a:t>
                      </a:r>
                      <a:endParaRPr lang="en-US" sz="1400" dirty="0">
                        <a:solidFill>
                          <a:schemeClr val="bg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979084"/>
                  </a:ext>
                </a:extLst>
              </a:tr>
              <a:tr h="640299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solidFill>
                            <a:schemeClr val="bg1"/>
                          </a:solidFill>
                          <a:latin typeface="Space Mono" panose="02000509040000020004" pitchFamily="49" charset="0"/>
                        </a:rPr>
                        <a:t>TASK 2</a:t>
                      </a:r>
                      <a:endParaRPr lang="en-US" sz="2400" dirty="0">
                        <a:solidFill>
                          <a:schemeClr val="bg1"/>
                        </a:solidFill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+mn-ea"/>
                          <a:cs typeface="+mn-cs"/>
                        </a:rPr>
                        <a:t>Jupiter is the biggest planet of them 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08/12</a:t>
                      </a:r>
                      <a:endParaRPr lang="en-US" sz="1400" dirty="0">
                        <a:solidFill>
                          <a:schemeClr val="bg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1156527"/>
                  </a:ext>
                </a:extLst>
              </a:tr>
              <a:tr h="640299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solidFill>
                            <a:schemeClr val="bg1"/>
                          </a:solidFill>
                          <a:latin typeface="Space Mono" panose="02000509040000020004" pitchFamily="49" charset="0"/>
                        </a:rPr>
                        <a:t>TASK 3</a:t>
                      </a:r>
                      <a:endParaRPr lang="en-US" sz="2400" dirty="0">
                        <a:solidFill>
                          <a:schemeClr val="bg1"/>
                        </a:solidFill>
                        <a:latin typeface="Space Mono" panose="020005090400000200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+mn-ea"/>
                          <a:cs typeface="+mn-cs"/>
                        </a:rPr>
                        <a:t>Venus is the second planet from the 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bg1"/>
                          </a:solidFill>
                          <a:latin typeface="Raleway" pitchFamily="2" charset="0"/>
                        </a:rPr>
                        <a:t>11/15</a:t>
                      </a:r>
                      <a:endParaRPr lang="en-US" sz="1400" dirty="0">
                        <a:solidFill>
                          <a:schemeClr val="bg1"/>
                        </a:solidFill>
                        <a:latin typeface="Raleway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507032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A429D17-D6AF-4909-B94D-39ABD5E730B5}"/>
              </a:ext>
            </a:extLst>
          </p:cNvPr>
          <p:cNvGraphicFramePr>
            <a:graphicFrameLocks noGrp="1"/>
          </p:cNvGraphicFramePr>
          <p:nvPr/>
        </p:nvGraphicFramePr>
        <p:xfrm>
          <a:off x="10442222" y="2460978"/>
          <a:ext cx="208280" cy="2971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1331356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91741"/>
                  </a:ext>
                </a:extLst>
              </a:tr>
            </a:tbl>
          </a:graphicData>
        </a:graphic>
      </p:graphicFrame>
      <p:pic>
        <p:nvPicPr>
          <p:cNvPr id="6" name="Imagen 5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0082EE90-C945-4960-97DB-B8055EC10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381" y="1174159"/>
            <a:ext cx="3354030" cy="2106129"/>
          </a:xfrm>
        </p:spPr>
        <p:txBody>
          <a:bodyPr/>
          <a:lstStyle/>
          <a:p>
            <a:pPr algn="l"/>
            <a:r>
              <a:rPr lang="es-ES" dirty="0"/>
              <a:t>A PICTURE ALWAYS REINFORCES THE CONCEPT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FF2AB52-859D-4270-8EBA-1489738266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1" r="20198"/>
          <a:stretch/>
        </p:blipFill>
        <p:spPr>
          <a:xfrm>
            <a:off x="0" y="0"/>
            <a:ext cx="4572000" cy="51435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02381" y="3469708"/>
            <a:ext cx="3354030" cy="1121342"/>
          </a:xfrm>
        </p:spPr>
        <p:txBody>
          <a:bodyPr>
            <a:normAutofit/>
          </a:bodyPr>
          <a:lstStyle/>
          <a:p>
            <a:r>
              <a:rPr lang="en-US" dirty="0"/>
              <a:t>Images reveal large amounts of data, so remember: use an image instead of a long text. Your audience will appreciate it</a:t>
            </a: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21FE405E-50D3-4838-B248-64DC020C1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3" y="0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</TotalTime>
  <Words>448</Words>
  <Application>Microsoft Office PowerPoint</Application>
  <PresentationFormat>Apresentação na tela (16:9)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Anaheim</vt:lpstr>
      <vt:lpstr>Arial</vt:lpstr>
      <vt:lpstr>Bebas Neue</vt:lpstr>
      <vt:lpstr>Calibri</vt:lpstr>
      <vt:lpstr>Raleway</vt:lpstr>
      <vt:lpstr>Roboto</vt:lpstr>
      <vt:lpstr>Space Mono</vt:lpstr>
      <vt:lpstr>Animated IT Services Project Proposal by Slidesgo</vt:lpstr>
      <vt:lpstr>SISTEMAS DE REDES VS DISTRIBUÍDOS</vt:lpstr>
      <vt:lpstr>INTRODUÇÃO</vt:lpstr>
      <vt:lpstr>SISTEMA DE REDE</vt:lpstr>
      <vt:lpstr>SISTEMA DE REDE</vt:lpstr>
      <vt:lpstr>TÓPICOS DO SISTEMA DE REDE</vt:lpstr>
      <vt:lpstr>PREDICTED RESULTS</vt:lpstr>
      <vt:lpstr>PROJECT GOALS</vt:lpstr>
      <vt:lpstr>FUTURE TASKS</vt:lpstr>
      <vt:lpstr>A PICTURE ALWAYS REINFORCES THE CONCEPT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Aluno</dc:creator>
  <cp:lastModifiedBy>Aluno</cp:lastModifiedBy>
  <cp:revision>29</cp:revision>
  <dcterms:created xsi:type="dcterms:W3CDTF">2021-10-12T08:06:43Z</dcterms:created>
  <dcterms:modified xsi:type="dcterms:W3CDTF">2022-11-18T15:41:27Z</dcterms:modified>
</cp:coreProperties>
</file>